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6" r:id="rId1"/>
  </p:sldMasterIdLst>
  <p:notesMasterIdLst>
    <p:notesMasterId r:id="rId12"/>
  </p:notesMasterIdLst>
  <p:handoutMasterIdLst>
    <p:handoutMasterId r:id="rId13"/>
  </p:handoutMasterIdLst>
  <p:sldIdLst>
    <p:sldId id="256" r:id="rId2"/>
    <p:sldId id="315" r:id="rId3"/>
    <p:sldId id="500" r:id="rId4"/>
    <p:sldId id="498" r:id="rId5"/>
    <p:sldId id="501" r:id="rId6"/>
    <p:sldId id="502" r:id="rId7"/>
    <p:sldId id="503" r:id="rId8"/>
    <p:sldId id="332" r:id="rId9"/>
    <p:sldId id="504" r:id="rId10"/>
    <p:sldId id="282" r:id="rId1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ntique Olive"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ntique Olive"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ntique Olive"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ntique Olive"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ntique Olive" pitchFamily="34" charset="0"/>
        <a:ea typeface="MS PGothic" pitchFamily="34" charset="-128"/>
        <a:cs typeface="+mn-cs"/>
      </a:defRPr>
    </a:lvl5pPr>
    <a:lvl6pPr marL="2286000" algn="l" defTabSz="914400" rtl="0" eaLnBrk="1" latinLnBrk="0" hangingPunct="1">
      <a:defRPr kern="1200">
        <a:solidFill>
          <a:schemeClr val="tx1"/>
        </a:solidFill>
        <a:latin typeface="Antique Olive" pitchFamily="34" charset="0"/>
        <a:ea typeface="MS PGothic" pitchFamily="34" charset="-128"/>
        <a:cs typeface="+mn-cs"/>
      </a:defRPr>
    </a:lvl6pPr>
    <a:lvl7pPr marL="2743200" algn="l" defTabSz="914400" rtl="0" eaLnBrk="1" latinLnBrk="0" hangingPunct="1">
      <a:defRPr kern="1200">
        <a:solidFill>
          <a:schemeClr val="tx1"/>
        </a:solidFill>
        <a:latin typeface="Antique Olive" pitchFamily="34" charset="0"/>
        <a:ea typeface="MS PGothic" pitchFamily="34" charset="-128"/>
        <a:cs typeface="+mn-cs"/>
      </a:defRPr>
    </a:lvl7pPr>
    <a:lvl8pPr marL="3200400" algn="l" defTabSz="914400" rtl="0" eaLnBrk="1" latinLnBrk="0" hangingPunct="1">
      <a:defRPr kern="1200">
        <a:solidFill>
          <a:schemeClr val="tx1"/>
        </a:solidFill>
        <a:latin typeface="Antique Olive" pitchFamily="34" charset="0"/>
        <a:ea typeface="MS PGothic" pitchFamily="34" charset="-128"/>
        <a:cs typeface="+mn-cs"/>
      </a:defRPr>
    </a:lvl8pPr>
    <a:lvl9pPr marL="3657600" algn="l" defTabSz="914400" rtl="0" eaLnBrk="1" latinLnBrk="0" hangingPunct="1">
      <a:defRPr kern="1200">
        <a:solidFill>
          <a:schemeClr val="tx1"/>
        </a:solidFill>
        <a:latin typeface="Antique Olive"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96"/>
    <a:srgbClr val="49494C"/>
    <a:srgbClr val="246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764" autoAdjust="0"/>
  </p:normalViewPr>
  <p:slideViewPr>
    <p:cSldViewPr snapToGrid="0" snapToObjects="1">
      <p:cViewPr varScale="1">
        <p:scale>
          <a:sx n="86" d="100"/>
          <a:sy n="86" d="100"/>
        </p:scale>
        <p:origin x="1243"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6" d="100"/>
          <a:sy n="86" d="100"/>
        </p:scale>
        <p:origin x="38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publicdomainpictures.net/view-image.php?image=72557&amp;picture=scales-of-justice-logo" TargetMode="External"/><Relationship Id="rId2" Type="http://schemas.openxmlformats.org/officeDocument/2006/relationships/image" Target="../media/image7.png"/><Relationship Id="rId1" Type="http://schemas.openxmlformats.org/officeDocument/2006/relationships/image" Target="../media/image6.jpeg"/><Relationship Id="rId6" Type="http://schemas.openxmlformats.org/officeDocument/2006/relationships/image" Target="../media/image10.jpg"/><Relationship Id="rId5" Type="http://schemas.openxmlformats.org/officeDocument/2006/relationships/hyperlink" Target="http://rationallyspeaking.blogspot.com/2012_10_01_archive.html" TargetMode="External"/><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www.publicdomainpictures.net/view-image.php?image=72557&amp;picture=scales-of-justice-logo" TargetMode="External"/><Relationship Id="rId2" Type="http://schemas.openxmlformats.org/officeDocument/2006/relationships/image" Target="../media/image8.png"/><Relationship Id="rId1" Type="http://schemas.openxmlformats.org/officeDocument/2006/relationships/image" Target="../media/image6.jpeg"/><Relationship Id="rId6" Type="http://schemas.openxmlformats.org/officeDocument/2006/relationships/image" Target="../media/image10.jpg"/><Relationship Id="rId5" Type="http://schemas.openxmlformats.org/officeDocument/2006/relationships/hyperlink" Target="http://rationallyspeaking.blogspot.com/2012_10_01_archive.html" TargetMode="External"/><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DB3C0-3E1C-4F4E-A475-AFCF13DDA392}"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CA8BBBA5-5268-447A-9178-F7473C28EB15}">
      <dgm:prSet phldrT="[Text]"/>
      <dgm:spPr/>
      <dgm:t>
        <a:bodyPr/>
        <a:lstStyle/>
        <a:p>
          <a:r>
            <a:rPr lang="en-US" dirty="0"/>
            <a:t>Architectural Control Committee</a:t>
          </a:r>
        </a:p>
      </dgm:t>
    </dgm:pt>
    <dgm:pt modelId="{F0BDCAA1-A29F-405D-88EB-60FD75A2241E}" type="parTrans" cxnId="{893B62D2-32E6-41EA-8CA9-F280514C5C73}">
      <dgm:prSet/>
      <dgm:spPr/>
      <dgm:t>
        <a:bodyPr/>
        <a:lstStyle/>
        <a:p>
          <a:endParaRPr lang="en-US"/>
        </a:p>
      </dgm:t>
    </dgm:pt>
    <dgm:pt modelId="{96A84C24-854F-424D-9BC3-BB03213A9BB7}" type="sibTrans" cxnId="{893B62D2-32E6-41EA-8CA9-F280514C5C73}">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AFE14CA3-DDB5-45A2-8E96-41819F059436}">
      <dgm:prSet phldrT="[Text]"/>
      <dgm:spPr/>
      <dgm:t>
        <a:bodyPr/>
        <a:lstStyle/>
        <a:p>
          <a:r>
            <a:rPr lang="en-US" dirty="0"/>
            <a:t>Social Committee</a:t>
          </a:r>
        </a:p>
      </dgm:t>
    </dgm:pt>
    <dgm:pt modelId="{543A06B8-7DA4-4174-A3EC-0EFFF3B08BCF}" type="parTrans" cxnId="{270B9A5D-529E-4318-802C-0BF1B56D4B18}">
      <dgm:prSet/>
      <dgm:spPr/>
      <dgm:t>
        <a:bodyPr/>
        <a:lstStyle/>
        <a:p>
          <a:endParaRPr lang="en-US"/>
        </a:p>
      </dgm:t>
    </dgm:pt>
    <dgm:pt modelId="{BE66A569-F7F0-4587-9139-A46648D1390D}" type="sibTrans" cxnId="{270B9A5D-529E-4318-802C-0BF1B56D4B1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8BC15604-8C92-4FED-AD7A-601501E6131D}">
      <dgm:prSet phldrT="[Text]"/>
      <dgm:spPr/>
      <dgm:t>
        <a:bodyPr/>
        <a:lstStyle/>
        <a:p>
          <a:r>
            <a:rPr lang="en-US" dirty="0"/>
            <a:t>Landscape Committee</a:t>
          </a:r>
        </a:p>
      </dgm:t>
    </dgm:pt>
    <dgm:pt modelId="{FFE15B00-74F6-4B51-B252-F98873A0C8E9}" type="parTrans" cxnId="{C134E12F-C30D-4AC6-956C-87AC36F73B9B}">
      <dgm:prSet/>
      <dgm:spPr/>
      <dgm:t>
        <a:bodyPr/>
        <a:lstStyle/>
        <a:p>
          <a:endParaRPr lang="en-US"/>
        </a:p>
      </dgm:t>
    </dgm:pt>
    <dgm:pt modelId="{BE6939F1-0E31-4454-85E6-05DC3B3BF6A8}" type="sibTrans" cxnId="{C134E12F-C30D-4AC6-956C-87AC36F73B9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t>
        <a:bodyPr/>
        <a:lstStyle/>
        <a:p>
          <a:endParaRPr lang="en-US"/>
        </a:p>
      </dgm:t>
    </dgm:pt>
    <dgm:pt modelId="{8225675B-D465-48E0-9CB5-1B566B8608FC}">
      <dgm:prSet phldrT="[Text]"/>
      <dgm:spPr/>
      <dgm:t>
        <a:bodyPr/>
        <a:lstStyle/>
        <a:p>
          <a:r>
            <a:rPr lang="en-US" dirty="0"/>
            <a:t>Finance Committee</a:t>
          </a:r>
        </a:p>
      </dgm:t>
    </dgm:pt>
    <dgm:pt modelId="{72FC96E6-A39D-4990-A8C5-797B3A9AABEF}" type="parTrans" cxnId="{157C8D17-5E13-4855-BBCE-8A80247FCFDA}">
      <dgm:prSet/>
      <dgm:spPr/>
      <dgm:t>
        <a:bodyPr/>
        <a:lstStyle/>
        <a:p>
          <a:endParaRPr lang="en-US"/>
        </a:p>
      </dgm:t>
    </dgm:pt>
    <dgm:pt modelId="{52880905-C8A5-4EC5-8890-E0FA65A13DA3}" type="sibTrans" cxnId="{157C8D17-5E13-4855-BBCE-8A80247FCFDA}">
      <dgm:prSet/>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5000" r="-5000"/>
          </a:stretch>
        </a:blipFill>
      </dgm:spPr>
      <dgm:t>
        <a:bodyPr/>
        <a:lstStyle/>
        <a:p>
          <a:endParaRPr lang="en-US"/>
        </a:p>
      </dgm:t>
    </dgm:pt>
    <dgm:pt modelId="{1030B2AF-ECE4-4EBC-BF6F-FB17F64182DA}">
      <dgm:prSet phldrT="[Text]"/>
      <dgm:spPr/>
      <dgm:t>
        <a:bodyPr/>
        <a:lstStyle/>
        <a:p>
          <a:r>
            <a:rPr lang="en-US" dirty="0"/>
            <a:t>Legal Committee</a:t>
          </a:r>
        </a:p>
      </dgm:t>
    </dgm:pt>
    <dgm:pt modelId="{644F553D-4E11-411E-9D60-12E3CC967841}" type="parTrans" cxnId="{D46BECB1-7B3D-4964-98D8-FE213D89FDA1}">
      <dgm:prSet/>
      <dgm:spPr/>
      <dgm:t>
        <a:bodyPr/>
        <a:lstStyle/>
        <a:p>
          <a:endParaRPr lang="en-US"/>
        </a:p>
      </dgm:t>
    </dgm:pt>
    <dgm:pt modelId="{8B6BAFF4-08F5-4B25-AE5B-158323FF340F}" type="sibTrans" cxnId="{D46BECB1-7B3D-4964-98D8-FE213D89FDA1}">
      <dgm:prSet/>
      <dgm:spPr>
        <a:blipFill>
          <a:blip xmlns:r="http://schemas.openxmlformats.org/officeDocument/2006/relationships"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8000" r="-8000"/>
          </a:stretch>
        </a:blipFill>
      </dgm:spPr>
      <dgm:t>
        <a:bodyPr/>
        <a:lstStyle/>
        <a:p>
          <a:endParaRPr lang="en-US"/>
        </a:p>
      </dgm:t>
    </dgm:pt>
    <dgm:pt modelId="{C9B3192C-683E-4BDD-87BA-9D23F9323DA9}" type="pres">
      <dgm:prSet presAssocID="{972DB3C0-3E1C-4F4E-A475-AFCF13DDA392}" presName="Name0" presStyleCnt="0">
        <dgm:presLayoutVars>
          <dgm:chMax val="7"/>
          <dgm:chPref val="7"/>
          <dgm:dir/>
        </dgm:presLayoutVars>
      </dgm:prSet>
      <dgm:spPr/>
    </dgm:pt>
    <dgm:pt modelId="{3E5B3261-2340-471A-B614-BB18557F9B87}" type="pres">
      <dgm:prSet presAssocID="{972DB3C0-3E1C-4F4E-A475-AFCF13DDA392}" presName="dot1" presStyleLbl="alignNode1" presStyleIdx="0" presStyleCnt="15"/>
      <dgm:spPr/>
    </dgm:pt>
    <dgm:pt modelId="{61792270-8D06-4806-8C2F-C257D5F60E89}" type="pres">
      <dgm:prSet presAssocID="{972DB3C0-3E1C-4F4E-A475-AFCF13DDA392}" presName="dot2" presStyleLbl="alignNode1" presStyleIdx="1" presStyleCnt="15"/>
      <dgm:spPr/>
    </dgm:pt>
    <dgm:pt modelId="{E034310A-7285-48B5-9878-C25619DA34E2}" type="pres">
      <dgm:prSet presAssocID="{972DB3C0-3E1C-4F4E-A475-AFCF13DDA392}" presName="dot3" presStyleLbl="alignNode1" presStyleIdx="2" presStyleCnt="15"/>
      <dgm:spPr/>
    </dgm:pt>
    <dgm:pt modelId="{844B9567-559A-443A-BC78-CAA78A28C05E}" type="pres">
      <dgm:prSet presAssocID="{972DB3C0-3E1C-4F4E-A475-AFCF13DDA392}" presName="dot4" presStyleLbl="alignNode1" presStyleIdx="3" presStyleCnt="15"/>
      <dgm:spPr/>
    </dgm:pt>
    <dgm:pt modelId="{EB968353-0C5F-4E01-B01C-0C117EA0454D}" type="pres">
      <dgm:prSet presAssocID="{972DB3C0-3E1C-4F4E-A475-AFCF13DDA392}" presName="dot5" presStyleLbl="alignNode1" presStyleIdx="4" presStyleCnt="15"/>
      <dgm:spPr/>
    </dgm:pt>
    <dgm:pt modelId="{226C347F-09DB-4BDB-8337-21FF78C4CE5E}" type="pres">
      <dgm:prSet presAssocID="{972DB3C0-3E1C-4F4E-A475-AFCF13DDA392}" presName="dot6" presStyleLbl="alignNode1" presStyleIdx="5" presStyleCnt="15"/>
      <dgm:spPr/>
    </dgm:pt>
    <dgm:pt modelId="{EA314F78-3F55-43CF-B890-AD4D4B664448}" type="pres">
      <dgm:prSet presAssocID="{972DB3C0-3E1C-4F4E-A475-AFCF13DDA392}" presName="dot7" presStyleLbl="alignNode1" presStyleIdx="6" presStyleCnt="15"/>
      <dgm:spPr/>
    </dgm:pt>
    <dgm:pt modelId="{8612F9BC-EA77-49C0-B084-6688D5C4115A}" type="pres">
      <dgm:prSet presAssocID="{972DB3C0-3E1C-4F4E-A475-AFCF13DDA392}" presName="dot8" presStyleLbl="alignNode1" presStyleIdx="7" presStyleCnt="15"/>
      <dgm:spPr/>
    </dgm:pt>
    <dgm:pt modelId="{902EACA0-CD72-43FA-BB2C-9B92C59D917C}" type="pres">
      <dgm:prSet presAssocID="{972DB3C0-3E1C-4F4E-A475-AFCF13DDA392}" presName="dotArrow1" presStyleLbl="alignNode1" presStyleIdx="8" presStyleCnt="15"/>
      <dgm:spPr/>
    </dgm:pt>
    <dgm:pt modelId="{DC8B7081-65BF-4A77-837A-E25F9CBC1806}" type="pres">
      <dgm:prSet presAssocID="{972DB3C0-3E1C-4F4E-A475-AFCF13DDA392}" presName="dotArrow2" presStyleLbl="alignNode1" presStyleIdx="9" presStyleCnt="15"/>
      <dgm:spPr/>
    </dgm:pt>
    <dgm:pt modelId="{D277AC50-DD4C-4654-AB71-D10FA123FD71}" type="pres">
      <dgm:prSet presAssocID="{972DB3C0-3E1C-4F4E-A475-AFCF13DDA392}" presName="dotArrow3" presStyleLbl="alignNode1" presStyleIdx="10" presStyleCnt="15"/>
      <dgm:spPr/>
    </dgm:pt>
    <dgm:pt modelId="{AF739CA4-0796-47D1-AE9B-802DBE90786E}" type="pres">
      <dgm:prSet presAssocID="{972DB3C0-3E1C-4F4E-A475-AFCF13DDA392}" presName="dotArrow4" presStyleLbl="alignNode1" presStyleIdx="11" presStyleCnt="15"/>
      <dgm:spPr/>
    </dgm:pt>
    <dgm:pt modelId="{EF4536C4-E0EF-4B8C-AC3A-B014D0132721}" type="pres">
      <dgm:prSet presAssocID="{972DB3C0-3E1C-4F4E-A475-AFCF13DDA392}" presName="dotArrow5" presStyleLbl="alignNode1" presStyleIdx="12" presStyleCnt="15"/>
      <dgm:spPr/>
    </dgm:pt>
    <dgm:pt modelId="{869A1643-569C-46CA-AC35-F3F003364511}" type="pres">
      <dgm:prSet presAssocID="{972DB3C0-3E1C-4F4E-A475-AFCF13DDA392}" presName="dotArrow6" presStyleLbl="alignNode1" presStyleIdx="13" presStyleCnt="15"/>
      <dgm:spPr/>
    </dgm:pt>
    <dgm:pt modelId="{BE9527DD-BFF4-4537-A228-922C4EB5EAF8}" type="pres">
      <dgm:prSet presAssocID="{972DB3C0-3E1C-4F4E-A475-AFCF13DDA392}" presName="dotArrow7" presStyleLbl="alignNode1" presStyleIdx="14" presStyleCnt="15"/>
      <dgm:spPr/>
    </dgm:pt>
    <dgm:pt modelId="{50522AD4-7C37-4FBD-9B0F-2A6FA41BECC7}" type="pres">
      <dgm:prSet presAssocID="{CA8BBBA5-5268-447A-9178-F7473C28EB15}" presName="parTx1" presStyleLbl="node1" presStyleIdx="0" presStyleCnt="5"/>
      <dgm:spPr/>
    </dgm:pt>
    <dgm:pt modelId="{8CF3E5B5-FAAF-4AE2-B5E2-66A51582F8AE}" type="pres">
      <dgm:prSet presAssocID="{96A84C24-854F-424D-9BC3-BB03213A9BB7}" presName="picture1" presStyleCnt="0"/>
      <dgm:spPr/>
    </dgm:pt>
    <dgm:pt modelId="{4B15ED62-F9C6-474C-97A3-772F59B84BE7}" type="pres">
      <dgm:prSet presAssocID="{96A84C24-854F-424D-9BC3-BB03213A9BB7}" presName="imageRepeatNode" presStyleLbl="fgImgPlace1" presStyleIdx="0" presStyleCnt="5"/>
      <dgm:spPr/>
    </dgm:pt>
    <dgm:pt modelId="{4778EA88-64C5-445A-99B1-3E0DC805488D}" type="pres">
      <dgm:prSet presAssocID="{8BC15604-8C92-4FED-AD7A-601501E6131D}" presName="parTx2" presStyleLbl="node1" presStyleIdx="1" presStyleCnt="5"/>
      <dgm:spPr/>
    </dgm:pt>
    <dgm:pt modelId="{F010279C-49F6-4EB1-885D-975A843A15FC}" type="pres">
      <dgm:prSet presAssocID="{BE6939F1-0E31-4454-85E6-05DC3B3BF6A8}" presName="picture2" presStyleCnt="0"/>
      <dgm:spPr/>
    </dgm:pt>
    <dgm:pt modelId="{304CAF61-73D9-4728-9064-05350333C9A3}" type="pres">
      <dgm:prSet presAssocID="{BE6939F1-0E31-4454-85E6-05DC3B3BF6A8}" presName="imageRepeatNode" presStyleLbl="fgImgPlace1" presStyleIdx="1" presStyleCnt="5"/>
      <dgm:spPr/>
    </dgm:pt>
    <dgm:pt modelId="{265CF1C9-2A16-4650-AC3F-921F3A5A6A91}" type="pres">
      <dgm:prSet presAssocID="{AFE14CA3-DDB5-45A2-8E96-41819F059436}" presName="parTx3" presStyleLbl="node1" presStyleIdx="2" presStyleCnt="5"/>
      <dgm:spPr/>
    </dgm:pt>
    <dgm:pt modelId="{9692147A-302D-43FF-8FA3-CDB6EF98DD8D}" type="pres">
      <dgm:prSet presAssocID="{BE66A569-F7F0-4587-9139-A46648D1390D}" presName="picture3" presStyleCnt="0"/>
      <dgm:spPr/>
    </dgm:pt>
    <dgm:pt modelId="{15FFD85C-A2F4-4032-992E-63B7899009D4}" type="pres">
      <dgm:prSet presAssocID="{BE66A569-F7F0-4587-9139-A46648D1390D}" presName="imageRepeatNode" presStyleLbl="fgImgPlace1" presStyleIdx="2" presStyleCnt="5"/>
      <dgm:spPr/>
    </dgm:pt>
    <dgm:pt modelId="{1CDE91F9-1F1F-4614-AAA0-BAC491034369}" type="pres">
      <dgm:prSet presAssocID="{8225675B-D465-48E0-9CB5-1B566B8608FC}" presName="parTx4" presStyleLbl="node1" presStyleIdx="3" presStyleCnt="5"/>
      <dgm:spPr/>
    </dgm:pt>
    <dgm:pt modelId="{C8606E9D-6E4B-402A-A1BA-B4ABEA35FC65}" type="pres">
      <dgm:prSet presAssocID="{52880905-C8A5-4EC5-8890-E0FA65A13DA3}" presName="picture4" presStyleCnt="0"/>
      <dgm:spPr/>
    </dgm:pt>
    <dgm:pt modelId="{9965F8B5-3DE0-4079-BEB9-23497D7C11EA}" type="pres">
      <dgm:prSet presAssocID="{52880905-C8A5-4EC5-8890-E0FA65A13DA3}" presName="imageRepeatNode" presStyleLbl="fgImgPlace1" presStyleIdx="3" presStyleCnt="5"/>
      <dgm:spPr/>
    </dgm:pt>
    <dgm:pt modelId="{18F937D8-8BBB-4122-937A-4624626C9621}" type="pres">
      <dgm:prSet presAssocID="{1030B2AF-ECE4-4EBC-BF6F-FB17F64182DA}" presName="parTx5" presStyleLbl="node1" presStyleIdx="4" presStyleCnt="5"/>
      <dgm:spPr/>
    </dgm:pt>
    <dgm:pt modelId="{2077FF5C-6F22-4988-A694-AC454C99ADD6}" type="pres">
      <dgm:prSet presAssocID="{8B6BAFF4-08F5-4B25-AE5B-158323FF340F}" presName="picture5" presStyleCnt="0"/>
      <dgm:spPr/>
    </dgm:pt>
    <dgm:pt modelId="{AFFD8C8C-9710-43A9-B910-14CC44CFB9EA}" type="pres">
      <dgm:prSet presAssocID="{8B6BAFF4-08F5-4B25-AE5B-158323FF340F}" presName="imageRepeatNode" presStyleLbl="fgImgPlace1" presStyleIdx="4" presStyleCnt="5"/>
      <dgm:spPr/>
    </dgm:pt>
  </dgm:ptLst>
  <dgm:cxnLst>
    <dgm:cxn modelId="{8E980B0A-CD9C-469A-BFFF-1F95FF15F12F}" type="presOf" srcId="{96A84C24-854F-424D-9BC3-BB03213A9BB7}" destId="{4B15ED62-F9C6-474C-97A3-772F59B84BE7}" srcOrd="0" destOrd="0" presId="urn:microsoft.com/office/officeart/2008/layout/AscendingPictureAccentProcess"/>
    <dgm:cxn modelId="{157C8D17-5E13-4855-BBCE-8A80247FCFDA}" srcId="{972DB3C0-3E1C-4F4E-A475-AFCF13DDA392}" destId="{8225675B-D465-48E0-9CB5-1B566B8608FC}" srcOrd="3" destOrd="0" parTransId="{72FC96E6-A39D-4990-A8C5-797B3A9AABEF}" sibTransId="{52880905-C8A5-4EC5-8890-E0FA65A13DA3}"/>
    <dgm:cxn modelId="{FFD43D1A-A7C0-4690-A667-50792C959CF8}" type="presOf" srcId="{BE6939F1-0E31-4454-85E6-05DC3B3BF6A8}" destId="{304CAF61-73D9-4728-9064-05350333C9A3}" srcOrd="0" destOrd="0" presId="urn:microsoft.com/office/officeart/2008/layout/AscendingPictureAccentProcess"/>
    <dgm:cxn modelId="{C134E12F-C30D-4AC6-956C-87AC36F73B9B}" srcId="{972DB3C0-3E1C-4F4E-A475-AFCF13DDA392}" destId="{8BC15604-8C92-4FED-AD7A-601501E6131D}" srcOrd="1" destOrd="0" parTransId="{FFE15B00-74F6-4B51-B252-F98873A0C8E9}" sibTransId="{BE6939F1-0E31-4454-85E6-05DC3B3BF6A8}"/>
    <dgm:cxn modelId="{1CCF8240-16CF-44CF-8EE1-7189E55BAAE9}" type="presOf" srcId="{AFE14CA3-DDB5-45A2-8E96-41819F059436}" destId="{265CF1C9-2A16-4650-AC3F-921F3A5A6A91}" srcOrd="0" destOrd="0" presId="urn:microsoft.com/office/officeart/2008/layout/AscendingPictureAccentProcess"/>
    <dgm:cxn modelId="{270B9A5D-529E-4318-802C-0BF1B56D4B18}" srcId="{972DB3C0-3E1C-4F4E-A475-AFCF13DDA392}" destId="{AFE14CA3-DDB5-45A2-8E96-41819F059436}" srcOrd="2" destOrd="0" parTransId="{543A06B8-7DA4-4174-A3EC-0EFFF3B08BCF}" sibTransId="{BE66A569-F7F0-4587-9139-A46648D1390D}"/>
    <dgm:cxn modelId="{9725CE66-77D4-49FC-82AB-AFCFF35C5E56}" type="presOf" srcId="{CA8BBBA5-5268-447A-9178-F7473C28EB15}" destId="{50522AD4-7C37-4FBD-9B0F-2A6FA41BECC7}" srcOrd="0" destOrd="0" presId="urn:microsoft.com/office/officeart/2008/layout/AscendingPictureAccentProcess"/>
    <dgm:cxn modelId="{74031C55-61DC-4723-8C75-165C7B374A0C}" type="presOf" srcId="{972DB3C0-3E1C-4F4E-A475-AFCF13DDA392}" destId="{C9B3192C-683E-4BDD-87BA-9D23F9323DA9}" srcOrd="0" destOrd="0" presId="urn:microsoft.com/office/officeart/2008/layout/AscendingPictureAccentProcess"/>
    <dgm:cxn modelId="{D045948D-9C4E-4D44-B8CC-CF95D8331FCE}" type="presOf" srcId="{BE66A569-F7F0-4587-9139-A46648D1390D}" destId="{15FFD85C-A2F4-4032-992E-63B7899009D4}" srcOrd="0" destOrd="0" presId="urn:microsoft.com/office/officeart/2008/layout/AscendingPictureAccentProcess"/>
    <dgm:cxn modelId="{B94C1AAA-1342-4FC5-9A8F-04DF1EA01520}" type="presOf" srcId="{8BC15604-8C92-4FED-AD7A-601501E6131D}" destId="{4778EA88-64C5-445A-99B1-3E0DC805488D}" srcOrd="0" destOrd="0" presId="urn:microsoft.com/office/officeart/2008/layout/AscendingPictureAccentProcess"/>
    <dgm:cxn modelId="{D46BECB1-7B3D-4964-98D8-FE213D89FDA1}" srcId="{972DB3C0-3E1C-4F4E-A475-AFCF13DDA392}" destId="{1030B2AF-ECE4-4EBC-BF6F-FB17F64182DA}" srcOrd="4" destOrd="0" parTransId="{644F553D-4E11-411E-9D60-12E3CC967841}" sibTransId="{8B6BAFF4-08F5-4B25-AE5B-158323FF340F}"/>
    <dgm:cxn modelId="{ACC4CCBD-FF22-492F-A09F-1E421099E736}" type="presOf" srcId="{1030B2AF-ECE4-4EBC-BF6F-FB17F64182DA}" destId="{18F937D8-8BBB-4122-937A-4624626C9621}" srcOrd="0" destOrd="0" presId="urn:microsoft.com/office/officeart/2008/layout/AscendingPictureAccentProcess"/>
    <dgm:cxn modelId="{0025C0C7-679E-40E7-95FE-72E883CEFAEF}" type="presOf" srcId="{52880905-C8A5-4EC5-8890-E0FA65A13DA3}" destId="{9965F8B5-3DE0-4079-BEB9-23497D7C11EA}" srcOrd="0" destOrd="0" presId="urn:microsoft.com/office/officeart/2008/layout/AscendingPictureAccentProcess"/>
    <dgm:cxn modelId="{87431ACA-7319-4D7A-875D-10BA9B8F0281}" type="presOf" srcId="{8B6BAFF4-08F5-4B25-AE5B-158323FF340F}" destId="{AFFD8C8C-9710-43A9-B910-14CC44CFB9EA}" srcOrd="0" destOrd="0" presId="urn:microsoft.com/office/officeart/2008/layout/AscendingPictureAccentProcess"/>
    <dgm:cxn modelId="{893B62D2-32E6-41EA-8CA9-F280514C5C73}" srcId="{972DB3C0-3E1C-4F4E-A475-AFCF13DDA392}" destId="{CA8BBBA5-5268-447A-9178-F7473C28EB15}" srcOrd="0" destOrd="0" parTransId="{F0BDCAA1-A29F-405D-88EB-60FD75A2241E}" sibTransId="{96A84C24-854F-424D-9BC3-BB03213A9BB7}"/>
    <dgm:cxn modelId="{2A9B9AF1-0719-4925-BF25-31168CB4F8EC}" type="presOf" srcId="{8225675B-D465-48E0-9CB5-1B566B8608FC}" destId="{1CDE91F9-1F1F-4614-AAA0-BAC491034369}" srcOrd="0" destOrd="0" presId="urn:microsoft.com/office/officeart/2008/layout/AscendingPictureAccentProcess"/>
    <dgm:cxn modelId="{1ABA78DB-BDB0-404D-9BE8-C4FC155329AE}" type="presParOf" srcId="{C9B3192C-683E-4BDD-87BA-9D23F9323DA9}" destId="{3E5B3261-2340-471A-B614-BB18557F9B87}" srcOrd="0" destOrd="0" presId="urn:microsoft.com/office/officeart/2008/layout/AscendingPictureAccentProcess"/>
    <dgm:cxn modelId="{6B685C2A-DFE6-4485-903A-6C7082519CC3}" type="presParOf" srcId="{C9B3192C-683E-4BDD-87BA-9D23F9323DA9}" destId="{61792270-8D06-4806-8C2F-C257D5F60E89}" srcOrd="1" destOrd="0" presId="urn:microsoft.com/office/officeart/2008/layout/AscendingPictureAccentProcess"/>
    <dgm:cxn modelId="{AE5537C0-4A18-4AFA-B021-F227985FF7DE}" type="presParOf" srcId="{C9B3192C-683E-4BDD-87BA-9D23F9323DA9}" destId="{E034310A-7285-48B5-9878-C25619DA34E2}" srcOrd="2" destOrd="0" presId="urn:microsoft.com/office/officeart/2008/layout/AscendingPictureAccentProcess"/>
    <dgm:cxn modelId="{E09E0CF9-5A29-459A-913A-340394944BF7}" type="presParOf" srcId="{C9B3192C-683E-4BDD-87BA-9D23F9323DA9}" destId="{844B9567-559A-443A-BC78-CAA78A28C05E}" srcOrd="3" destOrd="0" presId="urn:microsoft.com/office/officeart/2008/layout/AscendingPictureAccentProcess"/>
    <dgm:cxn modelId="{2279D81B-AF01-4F94-A3C4-72E5B2BFDE02}" type="presParOf" srcId="{C9B3192C-683E-4BDD-87BA-9D23F9323DA9}" destId="{EB968353-0C5F-4E01-B01C-0C117EA0454D}" srcOrd="4" destOrd="0" presId="urn:microsoft.com/office/officeart/2008/layout/AscendingPictureAccentProcess"/>
    <dgm:cxn modelId="{544A4F0A-45E5-4730-81BC-9F7B22A97658}" type="presParOf" srcId="{C9B3192C-683E-4BDD-87BA-9D23F9323DA9}" destId="{226C347F-09DB-4BDB-8337-21FF78C4CE5E}" srcOrd="5" destOrd="0" presId="urn:microsoft.com/office/officeart/2008/layout/AscendingPictureAccentProcess"/>
    <dgm:cxn modelId="{5AA729BC-CE1E-431F-9275-251AFCC70FF7}" type="presParOf" srcId="{C9B3192C-683E-4BDD-87BA-9D23F9323DA9}" destId="{EA314F78-3F55-43CF-B890-AD4D4B664448}" srcOrd="6" destOrd="0" presId="urn:microsoft.com/office/officeart/2008/layout/AscendingPictureAccentProcess"/>
    <dgm:cxn modelId="{FFC6E990-C614-4C11-8BA5-344FC7C22808}" type="presParOf" srcId="{C9B3192C-683E-4BDD-87BA-9D23F9323DA9}" destId="{8612F9BC-EA77-49C0-B084-6688D5C4115A}" srcOrd="7" destOrd="0" presId="urn:microsoft.com/office/officeart/2008/layout/AscendingPictureAccentProcess"/>
    <dgm:cxn modelId="{42A69024-C2EA-4A0A-9E7D-939F22A078C0}" type="presParOf" srcId="{C9B3192C-683E-4BDD-87BA-9D23F9323DA9}" destId="{902EACA0-CD72-43FA-BB2C-9B92C59D917C}" srcOrd="8" destOrd="0" presId="urn:microsoft.com/office/officeart/2008/layout/AscendingPictureAccentProcess"/>
    <dgm:cxn modelId="{A0607629-3CD3-4DBB-A91C-35EF3AEC4462}" type="presParOf" srcId="{C9B3192C-683E-4BDD-87BA-9D23F9323DA9}" destId="{DC8B7081-65BF-4A77-837A-E25F9CBC1806}" srcOrd="9" destOrd="0" presId="urn:microsoft.com/office/officeart/2008/layout/AscendingPictureAccentProcess"/>
    <dgm:cxn modelId="{7F0DEA75-FC7B-47DA-A3B5-B7A3C86FAA22}" type="presParOf" srcId="{C9B3192C-683E-4BDD-87BA-9D23F9323DA9}" destId="{D277AC50-DD4C-4654-AB71-D10FA123FD71}" srcOrd="10" destOrd="0" presId="urn:microsoft.com/office/officeart/2008/layout/AscendingPictureAccentProcess"/>
    <dgm:cxn modelId="{FE39D901-6ED0-4735-B80E-E2D2A16FD918}" type="presParOf" srcId="{C9B3192C-683E-4BDD-87BA-9D23F9323DA9}" destId="{AF739CA4-0796-47D1-AE9B-802DBE90786E}" srcOrd="11" destOrd="0" presId="urn:microsoft.com/office/officeart/2008/layout/AscendingPictureAccentProcess"/>
    <dgm:cxn modelId="{3B51E7E9-7FAB-4DDE-916A-0FDABBA93104}" type="presParOf" srcId="{C9B3192C-683E-4BDD-87BA-9D23F9323DA9}" destId="{EF4536C4-E0EF-4B8C-AC3A-B014D0132721}" srcOrd="12" destOrd="0" presId="urn:microsoft.com/office/officeart/2008/layout/AscendingPictureAccentProcess"/>
    <dgm:cxn modelId="{5963DEAB-7009-41E8-BA22-0C4215E3D977}" type="presParOf" srcId="{C9B3192C-683E-4BDD-87BA-9D23F9323DA9}" destId="{869A1643-569C-46CA-AC35-F3F003364511}" srcOrd="13" destOrd="0" presId="urn:microsoft.com/office/officeart/2008/layout/AscendingPictureAccentProcess"/>
    <dgm:cxn modelId="{C4E5B9C7-933A-40A3-B2E9-6D0F60040F18}" type="presParOf" srcId="{C9B3192C-683E-4BDD-87BA-9D23F9323DA9}" destId="{BE9527DD-BFF4-4537-A228-922C4EB5EAF8}" srcOrd="14" destOrd="0" presId="urn:microsoft.com/office/officeart/2008/layout/AscendingPictureAccentProcess"/>
    <dgm:cxn modelId="{9C1A73A0-D4FD-4341-AE4C-B93B38026098}" type="presParOf" srcId="{C9B3192C-683E-4BDD-87BA-9D23F9323DA9}" destId="{50522AD4-7C37-4FBD-9B0F-2A6FA41BECC7}" srcOrd="15" destOrd="0" presId="urn:microsoft.com/office/officeart/2008/layout/AscendingPictureAccentProcess"/>
    <dgm:cxn modelId="{538C132F-2B3C-4969-85DE-AA172695630C}" type="presParOf" srcId="{C9B3192C-683E-4BDD-87BA-9D23F9323DA9}" destId="{8CF3E5B5-FAAF-4AE2-B5E2-66A51582F8AE}" srcOrd="16" destOrd="0" presId="urn:microsoft.com/office/officeart/2008/layout/AscendingPictureAccentProcess"/>
    <dgm:cxn modelId="{91CC62A9-D271-4E8F-9456-D86489F8172A}" type="presParOf" srcId="{8CF3E5B5-FAAF-4AE2-B5E2-66A51582F8AE}" destId="{4B15ED62-F9C6-474C-97A3-772F59B84BE7}" srcOrd="0" destOrd="0" presId="urn:microsoft.com/office/officeart/2008/layout/AscendingPictureAccentProcess"/>
    <dgm:cxn modelId="{0D509453-4155-4D56-880A-7699300B9041}" type="presParOf" srcId="{C9B3192C-683E-4BDD-87BA-9D23F9323DA9}" destId="{4778EA88-64C5-445A-99B1-3E0DC805488D}" srcOrd="17" destOrd="0" presId="urn:microsoft.com/office/officeart/2008/layout/AscendingPictureAccentProcess"/>
    <dgm:cxn modelId="{BA827213-309C-4E17-8332-5229064C30B2}" type="presParOf" srcId="{C9B3192C-683E-4BDD-87BA-9D23F9323DA9}" destId="{F010279C-49F6-4EB1-885D-975A843A15FC}" srcOrd="18" destOrd="0" presId="urn:microsoft.com/office/officeart/2008/layout/AscendingPictureAccentProcess"/>
    <dgm:cxn modelId="{531167E3-538C-4533-9DAB-9DB5AE1E038E}" type="presParOf" srcId="{F010279C-49F6-4EB1-885D-975A843A15FC}" destId="{304CAF61-73D9-4728-9064-05350333C9A3}" srcOrd="0" destOrd="0" presId="urn:microsoft.com/office/officeart/2008/layout/AscendingPictureAccentProcess"/>
    <dgm:cxn modelId="{DC2B78B1-D029-4702-8559-6688CD814BD5}" type="presParOf" srcId="{C9B3192C-683E-4BDD-87BA-9D23F9323DA9}" destId="{265CF1C9-2A16-4650-AC3F-921F3A5A6A91}" srcOrd="19" destOrd="0" presId="urn:microsoft.com/office/officeart/2008/layout/AscendingPictureAccentProcess"/>
    <dgm:cxn modelId="{44A8E04F-9462-47AA-ADE7-D6094DD4856C}" type="presParOf" srcId="{C9B3192C-683E-4BDD-87BA-9D23F9323DA9}" destId="{9692147A-302D-43FF-8FA3-CDB6EF98DD8D}" srcOrd="20" destOrd="0" presId="urn:microsoft.com/office/officeart/2008/layout/AscendingPictureAccentProcess"/>
    <dgm:cxn modelId="{0D3FCC0A-D453-4E1A-B626-00B4FAFD7396}" type="presParOf" srcId="{9692147A-302D-43FF-8FA3-CDB6EF98DD8D}" destId="{15FFD85C-A2F4-4032-992E-63B7899009D4}" srcOrd="0" destOrd="0" presId="urn:microsoft.com/office/officeart/2008/layout/AscendingPictureAccentProcess"/>
    <dgm:cxn modelId="{A29DBF0C-F1B4-405B-A15E-098E20BB166D}" type="presParOf" srcId="{C9B3192C-683E-4BDD-87BA-9D23F9323DA9}" destId="{1CDE91F9-1F1F-4614-AAA0-BAC491034369}" srcOrd="21" destOrd="0" presId="urn:microsoft.com/office/officeart/2008/layout/AscendingPictureAccentProcess"/>
    <dgm:cxn modelId="{D344312E-54B2-4094-9018-7DA63D713549}" type="presParOf" srcId="{C9B3192C-683E-4BDD-87BA-9D23F9323DA9}" destId="{C8606E9D-6E4B-402A-A1BA-B4ABEA35FC65}" srcOrd="22" destOrd="0" presId="urn:microsoft.com/office/officeart/2008/layout/AscendingPictureAccentProcess"/>
    <dgm:cxn modelId="{F4D17388-CBB0-4C71-92DE-43DACA05FE80}" type="presParOf" srcId="{C8606E9D-6E4B-402A-A1BA-B4ABEA35FC65}" destId="{9965F8B5-3DE0-4079-BEB9-23497D7C11EA}" srcOrd="0" destOrd="0" presId="urn:microsoft.com/office/officeart/2008/layout/AscendingPictureAccentProcess"/>
    <dgm:cxn modelId="{A3586E9D-D510-4F3F-AA35-56A2F40E4BBF}" type="presParOf" srcId="{C9B3192C-683E-4BDD-87BA-9D23F9323DA9}" destId="{18F937D8-8BBB-4122-937A-4624626C9621}" srcOrd="23" destOrd="0" presId="urn:microsoft.com/office/officeart/2008/layout/AscendingPictureAccentProcess"/>
    <dgm:cxn modelId="{D4C90F51-3742-4742-8CA5-39025B7F8314}" type="presParOf" srcId="{C9B3192C-683E-4BDD-87BA-9D23F9323DA9}" destId="{2077FF5C-6F22-4988-A694-AC454C99ADD6}" srcOrd="24" destOrd="0" presId="urn:microsoft.com/office/officeart/2008/layout/AscendingPictureAccentProcess"/>
    <dgm:cxn modelId="{40775727-81AF-4DE3-B6C3-75F2CC7034EC}" type="presParOf" srcId="{2077FF5C-6F22-4988-A694-AC454C99ADD6}" destId="{AFFD8C8C-9710-43A9-B910-14CC44CFB9EA}"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B3261-2340-471A-B614-BB18557F9B87}">
      <dsp:nvSpPr>
        <dsp:cNvPr id="0" name=""/>
        <dsp:cNvSpPr/>
      </dsp:nvSpPr>
      <dsp:spPr>
        <a:xfrm>
          <a:off x="2475168" y="3653264"/>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92270-8D06-4806-8C2F-C257D5F60E89}">
      <dsp:nvSpPr>
        <dsp:cNvPr id="0" name=""/>
        <dsp:cNvSpPr/>
      </dsp:nvSpPr>
      <dsp:spPr>
        <a:xfrm>
          <a:off x="2322560" y="3715286"/>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4310A-7285-48B5-9878-C25619DA34E2}">
      <dsp:nvSpPr>
        <dsp:cNvPr id="0" name=""/>
        <dsp:cNvSpPr/>
      </dsp:nvSpPr>
      <dsp:spPr>
        <a:xfrm>
          <a:off x="2166581" y="3766557"/>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B9567-559A-443A-BC78-CAA78A28C05E}">
      <dsp:nvSpPr>
        <dsp:cNvPr id="0" name=""/>
        <dsp:cNvSpPr/>
      </dsp:nvSpPr>
      <dsp:spPr>
        <a:xfrm>
          <a:off x="2008196" y="3806251"/>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68353-0C5F-4E01-B01C-0C117EA0454D}">
      <dsp:nvSpPr>
        <dsp:cNvPr id="0" name=""/>
        <dsp:cNvSpPr/>
      </dsp:nvSpPr>
      <dsp:spPr>
        <a:xfrm>
          <a:off x="3308016" y="3052891"/>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C347F-09DB-4BDB-8337-21FF78C4CE5E}">
      <dsp:nvSpPr>
        <dsp:cNvPr id="0" name=""/>
        <dsp:cNvSpPr/>
      </dsp:nvSpPr>
      <dsp:spPr>
        <a:xfrm>
          <a:off x="3187181" y="3175281"/>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14F78-3F55-43CF-B890-AD4D4B664448}">
      <dsp:nvSpPr>
        <dsp:cNvPr id="0" name=""/>
        <dsp:cNvSpPr/>
      </dsp:nvSpPr>
      <dsp:spPr>
        <a:xfrm>
          <a:off x="3808206" y="2308627"/>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2F9BC-EA77-49C0-B084-6688D5C4115A}">
      <dsp:nvSpPr>
        <dsp:cNvPr id="0" name=""/>
        <dsp:cNvSpPr/>
      </dsp:nvSpPr>
      <dsp:spPr>
        <a:xfrm>
          <a:off x="4076835" y="1401865"/>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EACA0-CD72-43FA-BB2C-9B92C59D917C}">
      <dsp:nvSpPr>
        <dsp:cNvPr id="0" name=""/>
        <dsp:cNvSpPr/>
      </dsp:nvSpPr>
      <dsp:spPr>
        <a:xfrm>
          <a:off x="3942521" y="329298"/>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B7081-65BF-4A77-837A-E25F9CBC1806}">
      <dsp:nvSpPr>
        <dsp:cNvPr id="0" name=""/>
        <dsp:cNvSpPr/>
      </dsp:nvSpPr>
      <dsp:spPr>
        <a:xfrm>
          <a:off x="4042655" y="251977"/>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7AC50-DD4C-4654-AB71-D10FA123FD71}">
      <dsp:nvSpPr>
        <dsp:cNvPr id="0" name=""/>
        <dsp:cNvSpPr/>
      </dsp:nvSpPr>
      <dsp:spPr>
        <a:xfrm>
          <a:off x="4142789" y="174243"/>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39CA4-0796-47D1-AE9B-802DBE90786E}">
      <dsp:nvSpPr>
        <dsp:cNvPr id="0" name=""/>
        <dsp:cNvSpPr/>
      </dsp:nvSpPr>
      <dsp:spPr>
        <a:xfrm>
          <a:off x="4243405" y="251977"/>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4536C4-E0EF-4B8C-AC3A-B014D0132721}">
      <dsp:nvSpPr>
        <dsp:cNvPr id="0" name=""/>
        <dsp:cNvSpPr/>
      </dsp:nvSpPr>
      <dsp:spPr>
        <a:xfrm>
          <a:off x="4343539" y="329298"/>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9A1643-569C-46CA-AC35-F3F003364511}">
      <dsp:nvSpPr>
        <dsp:cNvPr id="0" name=""/>
        <dsp:cNvSpPr/>
      </dsp:nvSpPr>
      <dsp:spPr>
        <a:xfrm>
          <a:off x="4142789" y="337981"/>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527DD-BFF4-4537-A228-922C4EB5EAF8}">
      <dsp:nvSpPr>
        <dsp:cNvPr id="0" name=""/>
        <dsp:cNvSpPr/>
      </dsp:nvSpPr>
      <dsp:spPr>
        <a:xfrm>
          <a:off x="4142789" y="501719"/>
          <a:ext cx="68842" cy="68842"/>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522AD4-7C37-4FBD-9B0F-2A6FA41BECC7}">
      <dsp:nvSpPr>
        <dsp:cNvPr id="0" name=""/>
        <dsp:cNvSpPr/>
      </dsp:nvSpPr>
      <dsp:spPr>
        <a:xfrm>
          <a:off x="1625712" y="3938254"/>
          <a:ext cx="1483239" cy="3977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52"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Architectural Control Committee</a:t>
          </a:r>
        </a:p>
      </dsp:txBody>
      <dsp:txXfrm>
        <a:off x="1645129" y="3957671"/>
        <a:ext cx="1444405" cy="358933"/>
      </dsp:txXfrm>
    </dsp:sp>
    <dsp:sp modelId="{4B15ED62-F9C6-474C-97A3-772F59B84BE7}">
      <dsp:nvSpPr>
        <dsp:cNvPr id="0" name=""/>
        <dsp:cNvSpPr/>
      </dsp:nvSpPr>
      <dsp:spPr>
        <a:xfrm>
          <a:off x="1214343" y="3548549"/>
          <a:ext cx="687941" cy="6876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8EA88-64C5-445A-99B1-3E0DC805488D}">
      <dsp:nvSpPr>
        <dsp:cNvPr id="0" name=""/>
        <dsp:cNvSpPr/>
      </dsp:nvSpPr>
      <dsp:spPr>
        <a:xfrm>
          <a:off x="2928902" y="3468127"/>
          <a:ext cx="1483239" cy="3977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52"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Landscape Committee</a:t>
          </a:r>
        </a:p>
      </dsp:txBody>
      <dsp:txXfrm>
        <a:off x="2948319" y="3487544"/>
        <a:ext cx="1444405" cy="358933"/>
      </dsp:txXfrm>
    </dsp:sp>
    <dsp:sp modelId="{304CAF61-73D9-4728-9064-05350333C9A3}">
      <dsp:nvSpPr>
        <dsp:cNvPr id="0" name=""/>
        <dsp:cNvSpPr/>
      </dsp:nvSpPr>
      <dsp:spPr>
        <a:xfrm>
          <a:off x="2517533" y="3078422"/>
          <a:ext cx="687941" cy="68761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5CF1C9-2A16-4650-AC3F-921F3A5A6A91}">
      <dsp:nvSpPr>
        <dsp:cNvPr id="0" name=""/>
        <dsp:cNvSpPr/>
      </dsp:nvSpPr>
      <dsp:spPr>
        <a:xfrm>
          <a:off x="3635619" y="2788779"/>
          <a:ext cx="1483239" cy="3977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52"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Social Committee</a:t>
          </a:r>
        </a:p>
      </dsp:txBody>
      <dsp:txXfrm>
        <a:off x="3655036" y="2808196"/>
        <a:ext cx="1444405" cy="358933"/>
      </dsp:txXfrm>
    </dsp:sp>
    <dsp:sp modelId="{15FFD85C-A2F4-4032-992E-63B7899009D4}">
      <dsp:nvSpPr>
        <dsp:cNvPr id="0" name=""/>
        <dsp:cNvSpPr/>
      </dsp:nvSpPr>
      <dsp:spPr>
        <a:xfrm>
          <a:off x="3224250" y="2399074"/>
          <a:ext cx="687941" cy="68761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DE91F9-1F1F-4614-AAA0-BAC491034369}">
      <dsp:nvSpPr>
        <dsp:cNvPr id="0" name=""/>
        <dsp:cNvSpPr/>
      </dsp:nvSpPr>
      <dsp:spPr>
        <a:xfrm>
          <a:off x="4004864" y="1915509"/>
          <a:ext cx="1483239" cy="3977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52"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Finance Committee</a:t>
          </a:r>
        </a:p>
      </dsp:txBody>
      <dsp:txXfrm>
        <a:off x="4024281" y="1934926"/>
        <a:ext cx="1444405" cy="358933"/>
      </dsp:txXfrm>
    </dsp:sp>
    <dsp:sp modelId="{9965F8B5-3DE0-4079-BEB9-23497D7C11EA}">
      <dsp:nvSpPr>
        <dsp:cNvPr id="0" name=""/>
        <dsp:cNvSpPr/>
      </dsp:nvSpPr>
      <dsp:spPr>
        <a:xfrm>
          <a:off x="3593495" y="1525804"/>
          <a:ext cx="687941" cy="687617"/>
        </a:xfrm>
        <a:prstGeom prst="ellipse">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F937D8-8BBB-4122-937A-4624626C9621}">
      <dsp:nvSpPr>
        <dsp:cNvPr id="0" name=""/>
        <dsp:cNvSpPr/>
      </dsp:nvSpPr>
      <dsp:spPr>
        <a:xfrm>
          <a:off x="4210428" y="1026527"/>
          <a:ext cx="1483239" cy="3977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952"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dirty="0"/>
            <a:t>Legal Committee</a:t>
          </a:r>
        </a:p>
      </dsp:txBody>
      <dsp:txXfrm>
        <a:off x="4229845" y="1045944"/>
        <a:ext cx="1444405" cy="358933"/>
      </dsp:txXfrm>
    </dsp:sp>
    <dsp:sp modelId="{AFFD8C8C-9710-43A9-B910-14CC44CFB9EA}">
      <dsp:nvSpPr>
        <dsp:cNvPr id="0" name=""/>
        <dsp:cNvSpPr/>
      </dsp:nvSpPr>
      <dsp:spPr>
        <a:xfrm>
          <a:off x="3799059" y="636822"/>
          <a:ext cx="687941" cy="687617"/>
        </a:xfrm>
        <a:prstGeom prst="ellipse">
          <a:avLst/>
        </a:prstGeom>
        <a:blipFill>
          <a:blip xmlns:r="http://schemas.openxmlformats.org/officeDocument/2006/relationships"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248" cy="481850"/>
          </a:xfrm>
          <a:prstGeom prst="rect">
            <a:avLst/>
          </a:prstGeom>
        </p:spPr>
        <p:txBody>
          <a:bodyPr vert="horz" lIns="94079" tIns="47039" rIns="94079" bIns="47039" rtlCol="0"/>
          <a:lstStyle>
            <a:lvl1pPr algn="l">
              <a:defRPr sz="1300"/>
            </a:lvl1pPr>
          </a:lstStyle>
          <a:p>
            <a:endParaRPr lang="en-US" dirty="0"/>
          </a:p>
        </p:txBody>
      </p:sp>
      <p:sp>
        <p:nvSpPr>
          <p:cNvPr id="3" name="Date Placeholder 2"/>
          <p:cNvSpPr>
            <a:spLocks noGrp="1"/>
          </p:cNvSpPr>
          <p:nvPr>
            <p:ph type="dt" sz="quarter" idx="1"/>
          </p:nvPr>
        </p:nvSpPr>
        <p:spPr>
          <a:xfrm>
            <a:off x="4143313" y="0"/>
            <a:ext cx="3170248" cy="481850"/>
          </a:xfrm>
          <a:prstGeom prst="rect">
            <a:avLst/>
          </a:prstGeom>
        </p:spPr>
        <p:txBody>
          <a:bodyPr vert="horz" lIns="94079" tIns="47039" rIns="94079" bIns="47039" rtlCol="0"/>
          <a:lstStyle>
            <a:lvl1pPr algn="r">
              <a:defRPr sz="1300"/>
            </a:lvl1pPr>
          </a:lstStyle>
          <a:p>
            <a:fld id="{EF91AD26-3F84-4FA9-AF74-78C2811CC7CE}" type="datetimeFigureOut">
              <a:rPr lang="en-US" smtClean="0"/>
              <a:t>10/20/2019</a:t>
            </a:fld>
            <a:endParaRPr lang="en-US" dirty="0"/>
          </a:p>
        </p:txBody>
      </p:sp>
      <p:sp>
        <p:nvSpPr>
          <p:cNvPr id="4" name="Footer Placeholder 3"/>
          <p:cNvSpPr>
            <a:spLocks noGrp="1"/>
          </p:cNvSpPr>
          <p:nvPr>
            <p:ph type="ftr" sz="quarter" idx="2"/>
          </p:nvPr>
        </p:nvSpPr>
        <p:spPr>
          <a:xfrm>
            <a:off x="2" y="9119350"/>
            <a:ext cx="3170248" cy="481850"/>
          </a:xfrm>
          <a:prstGeom prst="rect">
            <a:avLst/>
          </a:prstGeom>
        </p:spPr>
        <p:txBody>
          <a:bodyPr vert="horz" lIns="94079" tIns="47039" rIns="94079" bIns="47039"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313" y="9119350"/>
            <a:ext cx="3170248" cy="481850"/>
          </a:xfrm>
          <a:prstGeom prst="rect">
            <a:avLst/>
          </a:prstGeom>
        </p:spPr>
        <p:txBody>
          <a:bodyPr vert="horz" lIns="94079" tIns="47039" rIns="94079" bIns="47039" rtlCol="0" anchor="b"/>
          <a:lstStyle>
            <a:lvl1pPr algn="r">
              <a:defRPr sz="1300"/>
            </a:lvl1pPr>
          </a:lstStyle>
          <a:p>
            <a:fld id="{0A4674F7-1833-45E1-B32A-F50FBF3FFAE7}" type="slidenum">
              <a:rPr lang="en-US" smtClean="0"/>
              <a:t>‹#›</a:t>
            </a:fld>
            <a:endParaRPr lang="en-US" dirty="0"/>
          </a:p>
        </p:txBody>
      </p:sp>
    </p:spTree>
    <p:extLst>
      <p:ext uri="{BB962C8B-B14F-4D97-AF65-F5344CB8AC3E}">
        <p14:creationId xmlns:p14="http://schemas.microsoft.com/office/powerpoint/2010/main" val="2682516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48" cy="480223"/>
          </a:xfrm>
          <a:prstGeom prst="rect">
            <a:avLst/>
          </a:prstGeom>
        </p:spPr>
        <p:txBody>
          <a:bodyPr vert="horz" lIns="96647" tIns="48322" rIns="96647" bIns="48322"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313" y="2"/>
            <a:ext cx="3170248" cy="480223"/>
          </a:xfrm>
          <a:prstGeom prst="rect">
            <a:avLst/>
          </a:prstGeom>
        </p:spPr>
        <p:txBody>
          <a:bodyPr vert="horz" wrap="square" lIns="96647" tIns="48322" rIns="96647" bIns="48322" numCol="1" anchor="t" anchorCtr="0" compatLnSpc="1">
            <a:prstTxWarp prst="textNoShape">
              <a:avLst/>
            </a:prstTxWarp>
          </a:bodyPr>
          <a:lstStyle>
            <a:lvl1pPr algn="r">
              <a:defRPr sz="1300">
                <a:latin typeface="Calibri" pitchFamily="34" charset="0"/>
                <a:cs typeface="+mn-cs"/>
              </a:defRPr>
            </a:lvl1pPr>
          </a:lstStyle>
          <a:p>
            <a:pPr>
              <a:defRPr/>
            </a:pPr>
            <a:fld id="{A723B21B-49B6-43E0-8CB9-6EA164F95AB1}" type="datetimeFigureOut">
              <a:rPr lang="en-US"/>
              <a:pPr>
                <a:defRPr/>
              </a:pPr>
              <a:t>10/20/2019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7" tIns="48322" rIns="96647" bIns="48322" rtlCol="0" anchor="ctr"/>
          <a:lstStyle/>
          <a:p>
            <a:pPr lvl="0"/>
            <a:endParaRPr lang="en-US" noProof="0" dirty="0"/>
          </a:p>
        </p:txBody>
      </p:sp>
      <p:sp>
        <p:nvSpPr>
          <p:cNvPr id="5" name="Notes Placeholder 4"/>
          <p:cNvSpPr>
            <a:spLocks noGrp="1"/>
          </p:cNvSpPr>
          <p:nvPr>
            <p:ph type="body" sz="quarter" idx="3"/>
          </p:nvPr>
        </p:nvSpPr>
        <p:spPr>
          <a:xfrm>
            <a:off x="731849" y="4561305"/>
            <a:ext cx="5851503" cy="4320377"/>
          </a:xfrm>
          <a:prstGeom prst="rect">
            <a:avLst/>
          </a:prstGeom>
        </p:spPr>
        <p:txBody>
          <a:bodyPr vert="horz" lIns="96647" tIns="48322" rIns="96647" bIns="4832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119351"/>
            <a:ext cx="3170248" cy="480223"/>
          </a:xfrm>
          <a:prstGeom prst="rect">
            <a:avLst/>
          </a:prstGeom>
        </p:spPr>
        <p:txBody>
          <a:bodyPr vert="horz" lIns="96647" tIns="48322" rIns="96647" bIns="48322"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313" y="9119351"/>
            <a:ext cx="3170248" cy="480223"/>
          </a:xfrm>
          <a:prstGeom prst="rect">
            <a:avLst/>
          </a:prstGeom>
        </p:spPr>
        <p:txBody>
          <a:bodyPr vert="horz" wrap="square" lIns="96647" tIns="48322" rIns="96647" bIns="48322" numCol="1" anchor="b" anchorCtr="0" compatLnSpc="1">
            <a:prstTxWarp prst="textNoShape">
              <a:avLst/>
            </a:prstTxWarp>
          </a:bodyPr>
          <a:lstStyle>
            <a:lvl1pPr algn="r">
              <a:defRPr sz="1300">
                <a:latin typeface="Calibri" pitchFamily="34" charset="0"/>
                <a:cs typeface="+mn-cs"/>
              </a:defRPr>
            </a:lvl1pPr>
          </a:lstStyle>
          <a:p>
            <a:pPr>
              <a:defRPr/>
            </a:pPr>
            <a:fld id="{F637FEC9-6788-45C5-8409-F0B88C1AB01E}" type="slidenum">
              <a:rPr lang="en-US"/>
              <a:pPr>
                <a:defRPr/>
              </a:pPr>
              <a:t>‹#›</a:t>
            </a:fld>
            <a:endParaRPr lang="en-US" dirty="0"/>
          </a:p>
        </p:txBody>
      </p:sp>
    </p:spTree>
    <p:extLst>
      <p:ext uri="{BB962C8B-B14F-4D97-AF65-F5344CB8AC3E}">
        <p14:creationId xmlns:p14="http://schemas.microsoft.com/office/powerpoint/2010/main" val="336401675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1</a:t>
            </a:fld>
            <a:endParaRPr lang="en-US" dirty="0"/>
          </a:p>
        </p:txBody>
      </p:sp>
    </p:spTree>
    <p:extLst>
      <p:ext uri="{BB962C8B-B14F-4D97-AF65-F5344CB8AC3E}">
        <p14:creationId xmlns:p14="http://schemas.microsoft.com/office/powerpoint/2010/main" val="1821145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7BC8EB-8D5A-483E-A82C-167980F2A3CF}" type="slidenum">
              <a:rPr lang="en-US" smtClean="0"/>
              <a:pPr/>
              <a:t>10</a:t>
            </a:fld>
            <a:endParaRPr lang="en-US" dirty="0"/>
          </a:p>
        </p:txBody>
      </p:sp>
    </p:spTree>
    <p:extLst>
      <p:ext uri="{BB962C8B-B14F-4D97-AF65-F5344CB8AC3E}">
        <p14:creationId xmlns:p14="http://schemas.microsoft.com/office/powerpoint/2010/main" val="369599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2</a:t>
            </a:fld>
            <a:endParaRPr lang="en-US" dirty="0"/>
          </a:p>
        </p:txBody>
      </p:sp>
    </p:spTree>
    <p:extLst>
      <p:ext uri="{BB962C8B-B14F-4D97-AF65-F5344CB8AC3E}">
        <p14:creationId xmlns:p14="http://schemas.microsoft.com/office/powerpoint/2010/main" val="48050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3</a:t>
            </a:fld>
            <a:endParaRPr lang="en-US" dirty="0"/>
          </a:p>
        </p:txBody>
      </p:sp>
    </p:spTree>
    <p:extLst>
      <p:ext uri="{BB962C8B-B14F-4D97-AF65-F5344CB8AC3E}">
        <p14:creationId xmlns:p14="http://schemas.microsoft.com/office/powerpoint/2010/main" val="127616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4</a:t>
            </a:fld>
            <a:endParaRPr lang="en-US" dirty="0"/>
          </a:p>
        </p:txBody>
      </p:sp>
    </p:spTree>
    <p:extLst>
      <p:ext uri="{BB962C8B-B14F-4D97-AF65-F5344CB8AC3E}">
        <p14:creationId xmlns:p14="http://schemas.microsoft.com/office/powerpoint/2010/main" val="201456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5</a:t>
            </a:fld>
            <a:endParaRPr lang="en-US" dirty="0"/>
          </a:p>
        </p:txBody>
      </p:sp>
    </p:spTree>
    <p:extLst>
      <p:ext uri="{BB962C8B-B14F-4D97-AF65-F5344CB8AC3E}">
        <p14:creationId xmlns:p14="http://schemas.microsoft.com/office/powerpoint/2010/main" val="34253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6</a:t>
            </a:fld>
            <a:endParaRPr lang="en-US" dirty="0"/>
          </a:p>
        </p:txBody>
      </p:sp>
    </p:spTree>
    <p:extLst>
      <p:ext uri="{BB962C8B-B14F-4D97-AF65-F5344CB8AC3E}">
        <p14:creationId xmlns:p14="http://schemas.microsoft.com/office/powerpoint/2010/main" val="310314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7</a:t>
            </a:fld>
            <a:endParaRPr lang="en-US" dirty="0"/>
          </a:p>
        </p:txBody>
      </p:sp>
    </p:spTree>
    <p:extLst>
      <p:ext uri="{BB962C8B-B14F-4D97-AF65-F5344CB8AC3E}">
        <p14:creationId xmlns:p14="http://schemas.microsoft.com/office/powerpoint/2010/main" val="308535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8</a:t>
            </a:fld>
            <a:endParaRPr lang="en-US" dirty="0"/>
          </a:p>
        </p:txBody>
      </p:sp>
    </p:spTree>
    <p:extLst>
      <p:ext uri="{BB962C8B-B14F-4D97-AF65-F5344CB8AC3E}">
        <p14:creationId xmlns:p14="http://schemas.microsoft.com/office/powerpoint/2010/main" val="419183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37FEC9-6788-45C5-8409-F0B88C1AB01E}" type="slidenum">
              <a:rPr lang="en-US" smtClean="0"/>
              <a:pPr>
                <a:defRPr/>
              </a:pPr>
              <a:t>9</a:t>
            </a:fld>
            <a:endParaRPr lang="en-US" dirty="0"/>
          </a:p>
        </p:txBody>
      </p:sp>
    </p:spTree>
    <p:extLst>
      <p:ext uri="{BB962C8B-B14F-4D97-AF65-F5344CB8AC3E}">
        <p14:creationId xmlns:p14="http://schemas.microsoft.com/office/powerpoint/2010/main" val="4199796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412FD-81CD-40AF-98DF-D7994BBFB68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Slide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20536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412FD-81CD-40AF-98DF-D7994BBFB689}" type="slidenum">
              <a:rPr lang="en-US" smtClean="0"/>
              <a:t>‹#›</a:t>
            </a:fld>
            <a:endParaRPr lang="en-US" dirty="0"/>
          </a:p>
        </p:txBody>
      </p:sp>
    </p:spTree>
    <p:extLst>
      <p:ext uri="{BB962C8B-B14F-4D97-AF65-F5344CB8AC3E}">
        <p14:creationId xmlns:p14="http://schemas.microsoft.com/office/powerpoint/2010/main" val="260986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412FD-81CD-40AF-98DF-D7994BBFB689}" type="slidenum">
              <a:rPr lang="en-US" smtClean="0"/>
              <a:t>‹#›</a:t>
            </a:fld>
            <a:endParaRPr lang="en-US" dirty="0"/>
          </a:p>
        </p:txBody>
      </p:sp>
    </p:spTree>
    <p:extLst>
      <p:ext uri="{BB962C8B-B14F-4D97-AF65-F5344CB8AC3E}">
        <p14:creationId xmlns:p14="http://schemas.microsoft.com/office/powerpoint/2010/main" val="185940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Slide10.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33900" y="940404"/>
            <a:ext cx="8229600" cy="563733"/>
          </a:xfrm>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333900" y="1515916"/>
            <a:ext cx="8229600" cy="1233488"/>
          </a:xfrm>
        </p:spPr>
        <p:txBody>
          <a:bodyPr/>
          <a:lstStyle>
            <a:lvl1pPr marL="0" indent="0">
              <a:buNone/>
              <a:defRPr baseline="0">
                <a:solidFill>
                  <a:srgbClr val="0B6396"/>
                </a:solidFill>
              </a:defRPr>
            </a:lvl1pPr>
          </a:lstStyle>
          <a:p>
            <a:pPr lvl="0"/>
            <a:r>
              <a:rPr lang="en-US"/>
              <a:t>Click to edit Master text styles</a:t>
            </a:r>
          </a:p>
        </p:txBody>
      </p:sp>
    </p:spTree>
    <p:extLst>
      <p:ext uri="{BB962C8B-B14F-4D97-AF65-F5344CB8AC3E}">
        <p14:creationId xmlns:p14="http://schemas.microsoft.com/office/powerpoint/2010/main" val="52172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4" descr="5231_FSR PPT Template Cover_SLID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412FD-81CD-40AF-98DF-D7994BBFB689}" type="slidenum">
              <a:rPr lang="en-US" smtClean="0"/>
              <a:t>‹#›</a:t>
            </a:fld>
            <a:endParaRPr lang="en-US" dirty="0"/>
          </a:p>
        </p:txBody>
      </p:sp>
      <p:pic>
        <p:nvPicPr>
          <p:cNvPr id="7" name="Picture 4" descr="5231_FSR PPT Template Cover_SLIDE 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67024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9412FD-81CD-40AF-98DF-D7994BBFB689}"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6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412FD-81CD-40AF-98DF-D7994BBFB689}" type="slidenum">
              <a:rPr lang="en-US" smtClean="0"/>
              <a:t>‹#›</a:t>
            </a:fld>
            <a:endParaRPr lang="en-US" dirty="0"/>
          </a:p>
        </p:txBody>
      </p:sp>
    </p:spTree>
    <p:extLst>
      <p:ext uri="{BB962C8B-B14F-4D97-AF65-F5344CB8AC3E}">
        <p14:creationId xmlns:p14="http://schemas.microsoft.com/office/powerpoint/2010/main" val="375354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9412FD-81CD-40AF-98DF-D7994BBFB689}" type="slidenum">
              <a:rPr lang="en-US" smtClean="0"/>
              <a:t>‹#›</a:t>
            </a:fld>
            <a:endParaRPr lang="en-US" dirty="0"/>
          </a:p>
        </p:txBody>
      </p:sp>
    </p:spTree>
    <p:extLst>
      <p:ext uri="{BB962C8B-B14F-4D97-AF65-F5344CB8AC3E}">
        <p14:creationId xmlns:p14="http://schemas.microsoft.com/office/powerpoint/2010/main" val="161631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9412FD-81CD-40AF-98DF-D7994BBFB689}" type="slidenum">
              <a:rPr lang="en-US" smtClean="0"/>
              <a:t>‹#›</a:t>
            </a:fld>
            <a:endParaRPr lang="en-US" dirty="0"/>
          </a:p>
        </p:txBody>
      </p:sp>
    </p:spTree>
    <p:extLst>
      <p:ext uri="{BB962C8B-B14F-4D97-AF65-F5344CB8AC3E}">
        <p14:creationId xmlns:p14="http://schemas.microsoft.com/office/powerpoint/2010/main" val="109416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dirty="0"/>
              <a:t>.</a:t>
            </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C9412FD-81CD-40AF-98DF-D7994BBFB689}" type="slidenum">
              <a:rPr lang="en-US" smtClean="0"/>
              <a:t>‹#›</a:t>
            </a:fld>
            <a:endParaRPr lang="en-US" dirty="0"/>
          </a:p>
        </p:txBody>
      </p:sp>
    </p:spTree>
    <p:extLst>
      <p:ext uri="{BB962C8B-B14F-4D97-AF65-F5344CB8AC3E}">
        <p14:creationId xmlns:p14="http://schemas.microsoft.com/office/powerpoint/2010/main" val="391395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dirty="0"/>
              <a:t>.</a:t>
            </a: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9412FD-81CD-40AF-98DF-D7994BBFB689}" type="slidenum">
              <a:rPr lang="en-US" smtClean="0"/>
              <a:t>‹#›</a:t>
            </a:fld>
            <a:endParaRPr lang="en-US" dirty="0"/>
          </a:p>
        </p:txBody>
      </p:sp>
    </p:spTree>
    <p:extLst>
      <p:ext uri="{BB962C8B-B14F-4D97-AF65-F5344CB8AC3E}">
        <p14:creationId xmlns:p14="http://schemas.microsoft.com/office/powerpoint/2010/main" val="249337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9412FD-81CD-40AF-98DF-D7994BBFB689}" type="slidenum">
              <a:rPr lang="en-US" smtClean="0"/>
              <a:t>‹#›</a:t>
            </a:fld>
            <a:endParaRPr lang="en-US" dirty="0"/>
          </a:p>
        </p:txBody>
      </p:sp>
    </p:spTree>
    <p:extLst>
      <p:ext uri="{BB962C8B-B14F-4D97-AF65-F5344CB8AC3E}">
        <p14:creationId xmlns:p14="http://schemas.microsoft.com/office/powerpoint/2010/main" val="17209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dirty="0"/>
              <a:t>.</a:t>
            </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C9412FD-81CD-40AF-98DF-D7994BBFB689}"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1747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767"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lakeshorevillagegp@gmail.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lakeshorevillagegp@gmail.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fwreservations.tx@fsresidential.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mailto:Linda.Claiborne@fsresidential.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1041400" y="1637573"/>
            <a:ext cx="7543800" cy="1478295"/>
          </a:xfrm>
        </p:spPr>
        <p:txBody>
          <a:bodyPr>
            <a:normAutofit fontScale="90000"/>
          </a:bodyPr>
          <a:lstStyle/>
          <a:p>
            <a:pPr algn="ctr" eaLnBrk="1" hangingPunct="1"/>
            <a:br>
              <a:rPr lang="en-US" altLang="en-US" sz="5400" b="1" dirty="0">
                <a:solidFill>
                  <a:schemeClr val="bg1"/>
                </a:solidFill>
                <a:latin typeface="Angsana New" panose="02020603050405020304" pitchFamily="18" charset="-34"/>
                <a:cs typeface="Angsana New" panose="02020603050405020304" pitchFamily="18" charset="-34"/>
              </a:rPr>
            </a:br>
            <a:br>
              <a:rPr lang="en-US" altLang="en-US" sz="5400" b="1" dirty="0">
                <a:solidFill>
                  <a:schemeClr val="bg1"/>
                </a:solidFill>
                <a:latin typeface="Angsana New" panose="02020603050405020304" pitchFamily="18" charset="-34"/>
                <a:cs typeface="Angsana New" panose="02020603050405020304" pitchFamily="18" charset="-34"/>
              </a:rPr>
            </a:br>
            <a:r>
              <a:rPr lang="en-US" altLang="en-US" sz="5400" b="1" dirty="0">
                <a:solidFill>
                  <a:schemeClr val="bg1"/>
                </a:solidFill>
                <a:latin typeface="Angsana New" panose="02020603050405020304" pitchFamily="18" charset="-34"/>
                <a:cs typeface="Angsana New" panose="02020603050405020304" pitchFamily="18" charset="-34"/>
              </a:rPr>
              <a:t>Lakeshore Village</a:t>
            </a:r>
            <a:br>
              <a:rPr lang="en-US" altLang="en-US" sz="5400" b="1" dirty="0">
                <a:solidFill>
                  <a:schemeClr val="bg1"/>
                </a:solidFill>
                <a:latin typeface="Angsana New" panose="02020603050405020304" pitchFamily="18" charset="-34"/>
                <a:cs typeface="Angsana New" panose="02020603050405020304" pitchFamily="18" charset="-34"/>
              </a:rPr>
            </a:br>
            <a:r>
              <a:rPr lang="en-US" altLang="en-US" sz="3200" dirty="0">
                <a:solidFill>
                  <a:schemeClr val="bg1"/>
                </a:solidFill>
                <a:latin typeface="Andalus" panose="02020603050405020304" pitchFamily="18" charset="-78"/>
                <a:cs typeface="Andalus" panose="02020603050405020304" pitchFamily="18" charset="-78"/>
              </a:rPr>
              <a:t>Homeowners Association</a:t>
            </a:r>
            <a:br>
              <a:rPr lang="en-US" altLang="en-US" sz="3200" dirty="0">
                <a:latin typeface="Antique Olive" pitchFamily="34" charset="0"/>
              </a:rPr>
            </a:br>
            <a:endParaRPr lang="en-US" altLang="en-US" sz="3200" dirty="0">
              <a:latin typeface="Antique Olive" pitchFamily="34" charset="0"/>
            </a:endParaRPr>
          </a:p>
        </p:txBody>
      </p:sp>
      <p:sp>
        <p:nvSpPr>
          <p:cNvPr id="5" name="Text Placeholder 3">
            <a:extLst>
              <a:ext uri="{FF2B5EF4-FFF2-40B4-BE49-F238E27FC236}">
                <a16:creationId xmlns:a16="http://schemas.microsoft.com/office/drawing/2014/main" id="{3559B454-BA16-4653-B938-500D5BFBCDF0}"/>
              </a:ext>
            </a:extLst>
          </p:cNvPr>
          <p:cNvSpPr txBox="1">
            <a:spLocks/>
          </p:cNvSpPr>
          <p:nvPr/>
        </p:nvSpPr>
        <p:spPr>
          <a:xfrm>
            <a:off x="2175933" y="1665044"/>
            <a:ext cx="5190067" cy="2869851"/>
          </a:xfrm>
          <a:prstGeom prst="rect">
            <a:avLst/>
          </a:prstGeom>
          <a:ln>
            <a:noFill/>
          </a:ln>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fontAlgn="auto"/>
            <a:endParaRPr lang="en-US" b="1" cap="none" dirty="0">
              <a:solidFill>
                <a:schemeClr val="bg1"/>
              </a:solidFill>
              <a:latin typeface="Calibri" panose="020F0502020204030204" pitchFamily="34" charset="0"/>
            </a:endParaRPr>
          </a:p>
          <a:p>
            <a:pPr algn="ctr" fontAlgn="auto"/>
            <a:endParaRPr lang="en-US" b="1" cap="none" dirty="0">
              <a:solidFill>
                <a:schemeClr val="bg1"/>
              </a:solidFill>
              <a:latin typeface="Calibri" panose="020F0502020204030204" pitchFamily="34" charset="0"/>
            </a:endParaRPr>
          </a:p>
          <a:p>
            <a:pPr algn="ctr" fontAlgn="auto"/>
            <a:endParaRPr lang="en-US" b="1" cap="none" dirty="0">
              <a:solidFill>
                <a:schemeClr val="bg1"/>
              </a:solidFill>
              <a:latin typeface="Calibri" panose="020F0502020204030204" pitchFamily="34" charset="0"/>
            </a:endParaRPr>
          </a:p>
          <a:p>
            <a:pPr algn="ctr" fontAlgn="auto"/>
            <a:r>
              <a:rPr lang="en-US" b="1" cap="none" dirty="0">
                <a:solidFill>
                  <a:schemeClr val="bg1"/>
                </a:solidFill>
                <a:latin typeface="Calibri" panose="020F0502020204030204" pitchFamily="34" charset="0"/>
              </a:rPr>
              <a:t>October 15, 2019, 7:00PM</a:t>
            </a:r>
          </a:p>
          <a:p>
            <a:pPr algn="ctr" fontAlgn="auto"/>
            <a:r>
              <a:rPr lang="en-US" b="1" cap="none" dirty="0">
                <a:solidFill>
                  <a:schemeClr val="bg1"/>
                </a:solidFill>
                <a:latin typeface="Calibri" panose="020F0502020204030204" pitchFamily="34" charset="0"/>
              </a:rPr>
              <a:t>Cora Spencer Elementary School</a:t>
            </a:r>
          </a:p>
          <a:p>
            <a:pPr algn="ctr" fontAlgn="auto"/>
            <a:r>
              <a:rPr lang="en-US" b="1" cap="none" dirty="0">
                <a:solidFill>
                  <a:schemeClr val="bg1"/>
                </a:solidFill>
                <a:latin typeface="Calibri" panose="020F0502020204030204" pitchFamily="34" charset="0"/>
              </a:rPr>
              <a:t>3140 S. Camino Lagos</a:t>
            </a:r>
          </a:p>
          <a:p>
            <a:pPr algn="ctr" fontAlgn="auto"/>
            <a:r>
              <a:rPr lang="en-US" b="1" cap="none" dirty="0">
                <a:solidFill>
                  <a:schemeClr val="bg1"/>
                </a:solidFill>
                <a:latin typeface="Calibri" panose="020F0502020204030204" pitchFamily="34" charset="0"/>
              </a:rPr>
              <a:t>Grand Prairie, TX 75054</a:t>
            </a:r>
          </a:p>
        </p:txBody>
      </p:sp>
      <p:pic>
        <p:nvPicPr>
          <p:cNvPr id="4" name="Picture 3" descr="C:\Users\linda.claiborne\AppData\Local\Microsoft\Windows\Temporary Internet Files\Content.Outlook\ELFPEE3Q\lakeshore-village-logo-rgb-1500x1350-no-circle.jpg">
            <a:extLst>
              <a:ext uri="{FF2B5EF4-FFF2-40B4-BE49-F238E27FC236}">
                <a16:creationId xmlns:a16="http://schemas.microsoft.com/office/drawing/2014/main" id="{C810DC28-E2C0-4055-A576-A6681E922D2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2647"/>
            <a:ext cx="2760133" cy="1610254"/>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eaLnBrk="1" fontAlgn="auto" hangingPunct="1">
              <a:spcAft>
                <a:spcPts val="0"/>
              </a:spcAft>
              <a:defRPr/>
            </a:pPr>
            <a:r>
              <a:rPr sz="5400" dirty="0">
                <a:latin typeface="Bookman Old Style" panose="02050604050505020204" pitchFamily="18" charset="0"/>
                <a:cs typeface="Trebuchet MS" pitchFamily="34" charset="0"/>
              </a:rPr>
              <a:t>Open Discussion</a:t>
            </a:r>
            <a:endParaRPr sz="3600" dirty="0">
              <a:latin typeface="Bookman Old Style" panose="02050604050505020204" pitchFamily="18" charset="0"/>
              <a:cs typeface="Trebuchet MS" pitchFamily="34" charset="0"/>
            </a:endParaRPr>
          </a:p>
        </p:txBody>
      </p:sp>
      <p:sp>
        <p:nvSpPr>
          <p:cNvPr id="2" name="Text Placeholder 1"/>
          <p:cNvSpPr>
            <a:spLocks noGrp="1"/>
          </p:cNvSpPr>
          <p:nvPr>
            <p:ph type="body" idx="1"/>
          </p:nvPr>
        </p:nvSpPr>
        <p:spPr/>
        <p:txBody>
          <a:bodyPr>
            <a:normAutofit fontScale="92500" lnSpcReduction="20000"/>
          </a:bodyPr>
          <a:lstStyle/>
          <a:p>
            <a:r>
              <a:rPr lang="en-US" b="1" dirty="0">
                <a:latin typeface="Angsana New" panose="02020603050405020304" pitchFamily="18" charset="-34"/>
                <a:cs typeface="Angsana New" panose="02020603050405020304" pitchFamily="18" charset="-34"/>
              </a:rPr>
              <a:t>*Please complete a Speaker Card if you have a question. Use of speakers cards helps to ensure management has a record of your questions for timely follow-up.  Thank you!</a:t>
            </a:r>
          </a:p>
          <a:p>
            <a:endParaRPr lang="en-US" dirty="0">
              <a:latin typeface="Bookman Old Style" panose="02050604050505020204" pitchFamily="18" charset="0"/>
            </a:endParaRPr>
          </a:p>
        </p:txBody>
      </p:sp>
      <p:sp>
        <p:nvSpPr>
          <p:cNvPr id="28680" name="Rectangle 4"/>
          <p:cNvSpPr>
            <a:spLocks noChangeArrowheads="1"/>
          </p:cNvSpPr>
          <p:nvPr/>
        </p:nvSpPr>
        <p:spPr bwMode="auto">
          <a:xfrm>
            <a:off x="0" y="0"/>
            <a:ext cx="9144000" cy="6858000"/>
          </a:xfrm>
          <a:prstGeom prst="rect">
            <a:avLst/>
          </a:prstGeom>
          <a:noFill/>
          <a:ln w="101600">
            <a:noFill/>
            <a:miter lim="800000"/>
            <a:headEnd/>
            <a:tailEnd/>
          </a:ln>
        </p:spPr>
        <p:txBody>
          <a:bodyPr wrap="none" anchor="ct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900" y="658537"/>
            <a:ext cx="8229600" cy="563733"/>
          </a:xfrm>
        </p:spPr>
        <p:txBody>
          <a:bodyPr>
            <a:noAutofit/>
          </a:bodyPr>
          <a:lstStyle/>
          <a:p>
            <a:r>
              <a:rPr lang="en-US" sz="7200" b="1" dirty="0">
                <a:solidFill>
                  <a:srgbClr val="0B6396"/>
                </a:solidFill>
                <a:latin typeface="Angsana New" panose="02020603050405020304" pitchFamily="18" charset="-34"/>
                <a:cs typeface="Angsana New" panose="02020603050405020304" pitchFamily="18" charset="-34"/>
              </a:rPr>
              <a:t>Introductions</a:t>
            </a:r>
          </a:p>
        </p:txBody>
      </p:sp>
      <p:sp>
        <p:nvSpPr>
          <p:cNvPr id="2" name="Content Placeholder 1"/>
          <p:cNvSpPr>
            <a:spLocks noGrp="1"/>
          </p:cNvSpPr>
          <p:nvPr>
            <p:ph type="body" sz="quarter" idx="10"/>
          </p:nvPr>
        </p:nvSpPr>
        <p:spPr>
          <a:xfrm>
            <a:off x="333900" y="1228804"/>
            <a:ext cx="8493577" cy="5144658"/>
          </a:xfrm>
        </p:spPr>
        <p:txBody>
          <a:bodyPr>
            <a:normAutofit lnSpcReduction="10000"/>
          </a:bodyPr>
          <a:lstStyle/>
          <a:p>
            <a:r>
              <a:rPr lang="en-US" sz="3600" b="1" u="sng" dirty="0">
                <a:latin typeface="Angsana New" panose="02020603050405020304" pitchFamily="18" charset="-34"/>
                <a:cs typeface="Angsana New" panose="02020603050405020304" pitchFamily="18" charset="-34"/>
              </a:rPr>
              <a:t>Board of Directors</a:t>
            </a:r>
          </a:p>
          <a:p>
            <a:pPr marL="726948" lvl="1" indent="-34290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Dollie Smith - President</a:t>
            </a:r>
          </a:p>
          <a:p>
            <a:pPr marL="726948" lvl="1" indent="-34290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Cynthia Blake – Vice President</a:t>
            </a:r>
          </a:p>
          <a:p>
            <a:pPr marL="726948" lvl="1" indent="-34290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Andrew </a:t>
            </a:r>
            <a:r>
              <a:rPr lang="en-US" sz="3200" dirty="0" err="1">
                <a:latin typeface="Angsana New" panose="02020603050405020304" pitchFamily="18" charset="-34"/>
                <a:cs typeface="Angsana New" panose="02020603050405020304" pitchFamily="18" charset="-34"/>
              </a:rPr>
              <a:t>Tricomi</a:t>
            </a:r>
            <a:r>
              <a:rPr lang="en-US" sz="3200" dirty="0">
                <a:latin typeface="Angsana New" panose="02020603050405020304" pitchFamily="18" charset="-34"/>
                <a:cs typeface="Angsana New" panose="02020603050405020304" pitchFamily="18" charset="-34"/>
              </a:rPr>
              <a:t>–Duran – Vice President</a:t>
            </a:r>
          </a:p>
          <a:p>
            <a:pPr marL="726948" lvl="1" indent="-34290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Christopher Hills – Treasurer</a:t>
            </a:r>
          </a:p>
          <a:p>
            <a:pPr marL="726948" lvl="1" indent="-34290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Board Open Position - Secretary</a:t>
            </a:r>
          </a:p>
          <a:p>
            <a:pPr lvl="1" indent="0">
              <a:buNone/>
            </a:pPr>
            <a:endParaRPr lang="en-US" sz="3200" dirty="0">
              <a:latin typeface="Angsana New" panose="02020603050405020304" pitchFamily="18" charset="-34"/>
              <a:cs typeface="Angsana New" panose="02020603050405020304" pitchFamily="18" charset="-34"/>
            </a:endParaRPr>
          </a:p>
          <a:p>
            <a:r>
              <a:rPr lang="en-US" sz="3600" b="1" u="sng" dirty="0">
                <a:latin typeface="Angsana New" panose="02020603050405020304" pitchFamily="18" charset="-34"/>
                <a:cs typeface="Angsana New" panose="02020603050405020304" pitchFamily="18" charset="-34"/>
              </a:rPr>
              <a:t>FirstService Residential – Management Team</a:t>
            </a:r>
          </a:p>
          <a:p>
            <a:pPr marL="726948" lvl="1" indent="-34290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Portfolio Manager – Linda Claiborne</a:t>
            </a:r>
          </a:p>
          <a:p>
            <a:pPr marL="726948" lvl="1" indent="-342900">
              <a:buFont typeface="Arial" panose="020B0604020202020204" pitchFamily="34" charset="0"/>
              <a:buChar char="•"/>
            </a:pPr>
            <a:r>
              <a:rPr lang="en-US" sz="3200" dirty="0">
                <a:latin typeface="Angsana New" panose="02020603050405020304" pitchFamily="18" charset="-34"/>
                <a:cs typeface="Angsana New" panose="02020603050405020304" pitchFamily="18" charset="-34"/>
              </a:rPr>
              <a:t>Director of Management – Markus Ashley </a:t>
            </a:r>
          </a:p>
          <a:p>
            <a:pPr>
              <a:buNone/>
            </a:pPr>
            <a:endParaRPr lang="en-US" dirty="0"/>
          </a:p>
        </p:txBody>
      </p:sp>
    </p:spTree>
    <p:extLst>
      <p:ext uri="{BB962C8B-B14F-4D97-AF65-F5344CB8AC3E}">
        <p14:creationId xmlns:p14="http://schemas.microsoft.com/office/powerpoint/2010/main" val="309337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900" y="522179"/>
            <a:ext cx="8229600" cy="563733"/>
          </a:xfrm>
        </p:spPr>
        <p:txBody>
          <a:bodyPr>
            <a:noAutofit/>
          </a:bodyPr>
          <a:lstStyle/>
          <a:p>
            <a:r>
              <a:rPr lang="en-US" sz="6000" b="1" dirty="0">
                <a:solidFill>
                  <a:srgbClr val="0B6396"/>
                </a:solidFill>
                <a:latin typeface="Angsana New" panose="02020603050405020304" pitchFamily="18" charset="-34"/>
                <a:cs typeface="Angsana New" panose="02020603050405020304" pitchFamily="18" charset="-34"/>
              </a:rPr>
              <a:t>Assessment Collection Process</a:t>
            </a:r>
          </a:p>
        </p:txBody>
      </p:sp>
      <p:sp>
        <p:nvSpPr>
          <p:cNvPr id="2" name="Content Placeholder 1"/>
          <p:cNvSpPr>
            <a:spLocks noGrp="1"/>
          </p:cNvSpPr>
          <p:nvPr>
            <p:ph type="body" sz="quarter" idx="10"/>
          </p:nvPr>
        </p:nvSpPr>
        <p:spPr>
          <a:xfrm>
            <a:off x="243686" y="1085912"/>
            <a:ext cx="8656627" cy="5483330"/>
          </a:xfrm>
        </p:spPr>
        <p:txBody>
          <a:bodyPr>
            <a:normAutofit/>
          </a:bodyPr>
          <a:lstStyle/>
          <a:p>
            <a:pPr algn="ctr">
              <a:buNone/>
            </a:pPr>
            <a:r>
              <a:rPr lang="en-US" sz="30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Annual Assessments are January 1</a:t>
            </a:r>
            <a:r>
              <a:rPr lang="en-US" sz="2400" b="1" baseline="30000" dirty="0">
                <a:latin typeface="Times New Roman" panose="02020603050405020304" pitchFamily="18" charset="0"/>
                <a:cs typeface="Times New Roman" panose="02020603050405020304" pitchFamily="18" charset="0"/>
              </a:rPr>
              <a:t>st</a:t>
            </a:r>
            <a:r>
              <a:rPr lang="en-US" sz="2400" b="1" dirty="0">
                <a:latin typeface="Times New Roman" panose="02020603050405020304" pitchFamily="18" charset="0"/>
                <a:cs typeface="Times New Roman" panose="02020603050405020304" pitchFamily="18" charset="0"/>
              </a:rPr>
              <a:t> &amp; July 1</a:t>
            </a:r>
            <a:r>
              <a:rPr lang="en-US" sz="2400" b="1" baseline="30000" dirty="0">
                <a:latin typeface="Times New Roman" panose="02020603050405020304" pitchFamily="18" charset="0"/>
                <a:cs typeface="Times New Roman" panose="02020603050405020304" pitchFamily="18" charset="0"/>
              </a:rPr>
              <a:t>st</a:t>
            </a:r>
            <a:r>
              <a:rPr lang="en-US" sz="2400" b="1"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Delinquent </a:t>
            </a:r>
            <a:r>
              <a:rPr lang="en-US" sz="1800" dirty="0">
                <a:latin typeface="Times New Roman" panose="02020603050405020304" pitchFamily="18" charset="0"/>
                <a:cs typeface="Times New Roman" panose="02020603050405020304" pitchFamily="18" charset="0"/>
              </a:rPr>
              <a:t>– Assessments not paid by the 10</a:t>
            </a:r>
            <a:r>
              <a:rPr lang="en-US" sz="1800" baseline="30000" dirty="0">
                <a:latin typeface="Times New Roman" panose="02020603050405020304" pitchFamily="18" charset="0"/>
                <a:cs typeface="Times New Roman" panose="02020603050405020304" pitchFamily="18" charset="0"/>
              </a:rPr>
              <a:t>th</a:t>
            </a:r>
            <a:r>
              <a:rPr lang="en-US" sz="1800" dirty="0">
                <a:latin typeface="Times New Roman" panose="02020603050405020304" pitchFamily="18" charset="0"/>
                <a:cs typeface="Times New Roman" panose="02020603050405020304" pitchFamily="18" charset="0"/>
              </a:rPr>
              <a:t> of the month are considered delinquent.</a:t>
            </a: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Reminder </a:t>
            </a:r>
            <a:r>
              <a:rPr lang="en-US" sz="1800" dirty="0">
                <a:latin typeface="Times New Roman" panose="02020603050405020304" pitchFamily="18" charset="0"/>
                <a:cs typeface="Times New Roman" panose="02020603050405020304" pitchFamily="18" charset="0"/>
              </a:rPr>
              <a:t>– $25 late fee + a 10% per annum interest charge that is assessed on the past due balances in addition to administration charges ($15).</a:t>
            </a: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2</a:t>
            </a:r>
            <a:r>
              <a:rPr lang="en-US" sz="1800" b="1" baseline="30000" dirty="0">
                <a:latin typeface="Times New Roman" panose="02020603050405020304" pitchFamily="18" charset="0"/>
                <a:cs typeface="Times New Roman" panose="02020603050405020304" pitchFamily="18" charset="0"/>
              </a:rPr>
              <a:t>nd</a:t>
            </a:r>
            <a:r>
              <a:rPr lang="en-US" sz="1800" b="1" dirty="0">
                <a:latin typeface="Times New Roman" panose="02020603050405020304" pitchFamily="18" charset="0"/>
                <a:cs typeface="Times New Roman" panose="02020603050405020304" pitchFamily="18" charset="0"/>
              </a:rPr>
              <a:t> Notice </a:t>
            </a:r>
            <a:r>
              <a:rPr lang="en-US" sz="1800" dirty="0">
                <a:latin typeface="Times New Roman" panose="02020603050405020304" pitchFamily="18" charset="0"/>
                <a:cs typeface="Times New Roman" panose="02020603050405020304" pitchFamily="18" charset="0"/>
              </a:rPr>
              <a:t>– Assessments not paid within 30 days of the due date will be assessed additional late fee interest charge, as well as administrative charges ($38). Notice will be sent certified mail.</a:t>
            </a:r>
          </a:p>
          <a:p>
            <a:pPr marL="342900" indent="-34290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FSR Internal Demand </a:t>
            </a:r>
            <a:r>
              <a:rPr lang="en-US" sz="1800" dirty="0">
                <a:latin typeface="Times New Roman" panose="02020603050405020304" pitchFamily="18" charset="0"/>
                <a:cs typeface="Times New Roman" panose="02020603050405020304" pitchFamily="18" charset="0"/>
              </a:rPr>
              <a:t>– If assessments are not paid 60 days of the due date, FSR will send a 30 day notice of intent to refer the delinquent account to attorney for collections if not paid.  At this time, we let you know of payment plan options and it is sent certified mail.  If it is not paid, it is sent to the attorney for collections.</a:t>
            </a:r>
          </a:p>
          <a:p>
            <a:r>
              <a:rPr lang="en-US" sz="1800" b="1" dirty="0">
                <a:latin typeface="Times New Roman" panose="02020603050405020304" pitchFamily="18" charset="0"/>
                <a:cs typeface="Times New Roman" panose="02020603050405020304" pitchFamily="18" charset="0"/>
              </a:rPr>
              <a:t>The association shall be entitled to recover from the Owner, its attorney’s fees and collection costs incurred in the collection of delinquent accounts.  Those fees will be due and payable when incurred.</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endParaRPr lang="en-US" sz="2100" dirty="0">
              <a:latin typeface="Times New Roman" panose="02020603050405020304" pitchFamily="18" charset="0"/>
              <a:cs typeface="Times New Roman" panose="02020603050405020304" pitchFamily="18" charset="0"/>
            </a:endParaRPr>
          </a:p>
          <a:p>
            <a:pPr>
              <a:lnSpc>
                <a:spcPct val="110000"/>
              </a:lnSpc>
              <a:spcBef>
                <a:spcPts val="0"/>
              </a:spcBef>
              <a:spcAft>
                <a:spcPts val="0"/>
              </a:spcAft>
              <a:buNone/>
            </a:pPr>
            <a:endParaRPr lang="en-US" dirty="0"/>
          </a:p>
        </p:txBody>
      </p:sp>
    </p:spTree>
    <p:extLst>
      <p:ext uri="{BB962C8B-B14F-4D97-AF65-F5344CB8AC3E}">
        <p14:creationId xmlns:p14="http://schemas.microsoft.com/office/powerpoint/2010/main" val="310900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900" y="658537"/>
            <a:ext cx="8229600" cy="563733"/>
          </a:xfrm>
        </p:spPr>
        <p:txBody>
          <a:bodyPr>
            <a:noAutofit/>
          </a:bodyPr>
          <a:lstStyle/>
          <a:p>
            <a:r>
              <a:rPr lang="en-US" sz="6000" b="1" dirty="0">
                <a:solidFill>
                  <a:srgbClr val="0B6396"/>
                </a:solidFill>
                <a:latin typeface="Angsana New" panose="02020603050405020304" pitchFamily="18" charset="-34"/>
                <a:cs typeface="Angsana New" panose="02020603050405020304" pitchFamily="18" charset="-34"/>
              </a:rPr>
              <a:t>Violation Fining Process</a:t>
            </a:r>
          </a:p>
        </p:txBody>
      </p:sp>
      <p:sp>
        <p:nvSpPr>
          <p:cNvPr id="2" name="Content Placeholder 1"/>
          <p:cNvSpPr>
            <a:spLocks noGrp="1"/>
          </p:cNvSpPr>
          <p:nvPr>
            <p:ph type="body" sz="quarter" idx="10"/>
          </p:nvPr>
        </p:nvSpPr>
        <p:spPr>
          <a:xfrm>
            <a:off x="243686" y="1007166"/>
            <a:ext cx="8656627" cy="5698434"/>
          </a:xfrm>
        </p:spPr>
        <p:txBody>
          <a:bodyPr>
            <a:normAutofit fontScale="85000" lnSpcReduction="20000"/>
          </a:bodyPr>
          <a:lstStyle/>
          <a:p>
            <a:pPr>
              <a:buNone/>
            </a:pPr>
            <a:r>
              <a:rPr lang="en-US" sz="1300" b="1" dirty="0">
                <a:latin typeface="Times New Roman" panose="02020603050405020304" pitchFamily="18" charset="0"/>
                <a:cs typeface="Times New Roman" panose="02020603050405020304" pitchFamily="18" charset="0"/>
              </a:rPr>
              <a:t>  </a:t>
            </a:r>
            <a:r>
              <a:rPr lang="en-US" sz="400" b="1" dirty="0">
                <a:latin typeface="Times New Roman" panose="02020603050405020304" pitchFamily="18" charset="0"/>
                <a:cs typeface="Times New Roman" panose="02020603050405020304" pitchFamily="18" charset="0"/>
              </a:rPr>
              <a:t> </a:t>
            </a:r>
          </a:p>
          <a:p>
            <a:pPr algn="ctr">
              <a:buNone/>
            </a:pPr>
            <a:r>
              <a:rPr lang="en-US" sz="3600" b="1" dirty="0">
                <a:latin typeface="Times New Roman" panose="02020603050405020304" pitchFamily="18" charset="0"/>
                <a:cs typeface="Times New Roman" panose="02020603050405020304" pitchFamily="18" charset="0"/>
              </a:rPr>
              <a:t>Once a violation is received</a:t>
            </a:r>
            <a:r>
              <a:rPr lang="en-US" sz="3100" b="1"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Courtesy Notice </a:t>
            </a:r>
            <a:r>
              <a:rPr lang="en-US" sz="2200" dirty="0">
                <a:latin typeface="Times New Roman" panose="02020603050405020304" pitchFamily="18" charset="0"/>
                <a:cs typeface="Times New Roman" panose="02020603050405020304" pitchFamily="18" charset="0"/>
              </a:rPr>
              <a:t>– Allows 10 days to correct the violation.</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Notice of Violation (NOV) </a:t>
            </a:r>
            <a:r>
              <a:rPr lang="en-US" sz="2200" dirty="0">
                <a:latin typeface="Times New Roman" panose="02020603050405020304" pitchFamily="18" charset="0"/>
                <a:cs typeface="Times New Roman" panose="02020603050405020304" pitchFamily="18" charset="0"/>
              </a:rPr>
              <a:t>– Certified letter, 30 days to correct the violation or $50 fine assessed.</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Notice of Fine (NOF) </a:t>
            </a:r>
            <a:r>
              <a:rPr lang="en-US" sz="2200" dirty="0">
                <a:latin typeface="Times New Roman" panose="02020603050405020304" pitchFamily="18" charset="0"/>
                <a:cs typeface="Times New Roman" panose="02020603050405020304" pitchFamily="18" charset="0"/>
              </a:rPr>
              <a:t>– if violation is not corrected by the date on the NOV a $50 fine will be assessed. </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2</a:t>
            </a:r>
            <a:r>
              <a:rPr lang="en-US" sz="2200" b="1" baseline="30000" dirty="0">
                <a:latin typeface="Times New Roman" panose="02020603050405020304" pitchFamily="18" charset="0"/>
                <a:cs typeface="Times New Roman" panose="02020603050405020304" pitchFamily="18" charset="0"/>
              </a:rPr>
              <a:t>nd</a:t>
            </a:r>
            <a:r>
              <a:rPr lang="en-US" sz="2200" b="1" dirty="0">
                <a:latin typeface="Times New Roman" panose="02020603050405020304" pitchFamily="18" charset="0"/>
                <a:cs typeface="Times New Roman" panose="02020603050405020304" pitchFamily="18" charset="0"/>
              </a:rPr>
              <a:t> Notice of Fine </a:t>
            </a:r>
            <a:r>
              <a:rPr lang="en-US" sz="2200" dirty="0">
                <a:latin typeface="Times New Roman" panose="02020603050405020304" pitchFamily="18" charset="0"/>
                <a:cs typeface="Times New Roman" panose="02020603050405020304" pitchFamily="18" charset="0"/>
              </a:rPr>
              <a:t>- If violation is not corrected within 30 days of the 1</a:t>
            </a:r>
            <a:r>
              <a:rPr lang="en-US" sz="2200" baseline="30000" dirty="0">
                <a:latin typeface="Times New Roman" panose="02020603050405020304" pitchFamily="18" charset="0"/>
                <a:cs typeface="Times New Roman" panose="02020603050405020304" pitchFamily="18" charset="0"/>
              </a:rPr>
              <a:t>st</a:t>
            </a:r>
            <a:r>
              <a:rPr lang="en-US" sz="2200" dirty="0">
                <a:latin typeface="Times New Roman" panose="02020603050405020304" pitchFamily="18" charset="0"/>
                <a:cs typeface="Times New Roman" panose="02020603050405020304" pitchFamily="18" charset="0"/>
              </a:rPr>
              <a:t> NOF, an additional $100 fine will be assessed.</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3</a:t>
            </a:r>
            <a:r>
              <a:rPr lang="en-US" sz="2200" b="1" baseline="30000" dirty="0">
                <a:latin typeface="Times New Roman" panose="02020603050405020304" pitchFamily="18" charset="0"/>
                <a:cs typeface="Times New Roman" panose="02020603050405020304" pitchFamily="18" charset="0"/>
              </a:rPr>
              <a:t>rd</a:t>
            </a:r>
            <a:r>
              <a:rPr lang="en-US" sz="2200" b="1" dirty="0">
                <a:latin typeface="Times New Roman" panose="02020603050405020304" pitchFamily="18" charset="0"/>
                <a:cs typeface="Times New Roman" panose="02020603050405020304" pitchFamily="18" charset="0"/>
              </a:rPr>
              <a:t> Notice of Fine  </a:t>
            </a:r>
            <a:r>
              <a:rPr lang="en-US" sz="2200" dirty="0">
                <a:latin typeface="Times New Roman" panose="02020603050405020304" pitchFamily="18" charset="0"/>
                <a:cs typeface="Times New Roman" panose="02020603050405020304" pitchFamily="18" charset="0"/>
              </a:rPr>
              <a:t>– If violation is not corrected in 30 days of the 2</a:t>
            </a:r>
            <a:r>
              <a:rPr lang="en-US" sz="2200" baseline="30000" dirty="0">
                <a:latin typeface="Times New Roman" panose="02020603050405020304" pitchFamily="18" charset="0"/>
                <a:cs typeface="Times New Roman" panose="02020603050405020304" pitchFamily="18" charset="0"/>
              </a:rPr>
              <a:t>nd</a:t>
            </a:r>
            <a:r>
              <a:rPr lang="en-US" sz="2200" dirty="0">
                <a:latin typeface="Times New Roman" panose="02020603050405020304" pitchFamily="18" charset="0"/>
                <a:cs typeface="Times New Roman" panose="02020603050405020304" pitchFamily="18" charset="0"/>
              </a:rPr>
              <a:t> NOF, an additional $200 fine will be assessed.</a:t>
            </a:r>
          </a:p>
          <a:p>
            <a:pPr>
              <a:lnSpc>
                <a:spcPct val="120000"/>
              </a:lnSpc>
              <a:spcBef>
                <a:spcPts val="0"/>
              </a:spcBef>
              <a:spcAft>
                <a:spcPts val="0"/>
              </a:spcAft>
            </a:pPr>
            <a:endParaRPr lang="en-US" sz="13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r>
              <a:rPr lang="en-US" sz="2200" b="1" dirty="0">
                <a:latin typeface="Times New Roman" panose="02020603050405020304" pitchFamily="18" charset="0"/>
                <a:cs typeface="Times New Roman" panose="02020603050405020304" pitchFamily="18" charset="0"/>
              </a:rPr>
              <a:t>If the violation is still not cured with 10 days of the 3</a:t>
            </a:r>
            <a:r>
              <a:rPr lang="en-US" sz="2200" b="1" baseline="30000" dirty="0">
                <a:latin typeface="Times New Roman" panose="02020603050405020304" pitchFamily="18" charset="0"/>
                <a:cs typeface="Times New Roman" panose="02020603050405020304" pitchFamily="18" charset="0"/>
              </a:rPr>
              <a:t>rd</a:t>
            </a:r>
            <a:r>
              <a:rPr lang="en-US" sz="2200" b="1" dirty="0">
                <a:latin typeface="Times New Roman" panose="02020603050405020304" pitchFamily="18" charset="0"/>
                <a:cs typeface="Times New Roman" panose="02020603050405020304" pitchFamily="18" charset="0"/>
              </a:rPr>
              <a:t> NOF, an additional fine will be assessed every 10 days not to exceed $800</a:t>
            </a:r>
            <a:r>
              <a:rPr lang="en-US" sz="2200" dirty="0">
                <a:latin typeface="Times New Roman" panose="02020603050405020304" pitchFamily="18" charset="0"/>
                <a:cs typeface="Times New Roman" panose="02020603050405020304" pitchFamily="18" charset="0"/>
              </a:rPr>
              <a:t>.</a:t>
            </a:r>
          </a:p>
          <a:p>
            <a:endParaRPr lang="en-US" sz="500" b="1" i="1" u="sng" dirty="0">
              <a:latin typeface="Times New Roman" panose="02020603050405020304" pitchFamily="18" charset="0"/>
              <a:cs typeface="Times New Roman" panose="02020603050405020304" pitchFamily="18" charset="0"/>
            </a:endParaRPr>
          </a:p>
          <a:p>
            <a:pPr algn="ctr"/>
            <a:r>
              <a:rPr lang="en-US" sz="1400" b="1" i="1" u="sng" dirty="0">
                <a:latin typeface="Times New Roman" panose="02020603050405020304" pitchFamily="18" charset="0"/>
                <a:cs typeface="Times New Roman" panose="02020603050405020304" pitchFamily="18" charset="0"/>
              </a:rPr>
              <a:t>REMINDER:</a:t>
            </a:r>
          </a:p>
          <a:p>
            <a:pPr algn="ctr">
              <a:lnSpc>
                <a:spcPct val="11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Temporary Improvements </a:t>
            </a:r>
            <a:r>
              <a:rPr lang="en-US" sz="1600" dirty="0">
                <a:latin typeface="Times New Roman" panose="02020603050405020304" pitchFamily="18" charset="0"/>
                <a:cs typeface="Times New Roman" panose="02020603050405020304" pitchFamily="18" charset="0"/>
              </a:rPr>
              <a:t>without ACC Approval - $200 fine</a:t>
            </a:r>
          </a:p>
          <a:p>
            <a:pPr algn="ctr">
              <a:lnSpc>
                <a:spcPct val="110000"/>
              </a:lnSpc>
              <a:spcBef>
                <a:spcPts val="0"/>
              </a:spcBef>
              <a:spcAft>
                <a:spcPts val="0"/>
              </a:spcAft>
              <a:buNone/>
            </a:pPr>
            <a:r>
              <a:rPr lang="en-US" sz="1300" dirty="0">
                <a:latin typeface="Times New Roman" panose="02020603050405020304" pitchFamily="18" charset="0"/>
                <a:cs typeface="Times New Roman" panose="02020603050405020304" pitchFamily="18" charset="0"/>
              </a:rPr>
              <a:t>Solar Screens, Storm Windows,  Landscaping, Painting, etc.</a:t>
            </a:r>
          </a:p>
          <a:p>
            <a:pPr algn="ctr">
              <a:lnSpc>
                <a:spcPct val="110000"/>
              </a:lnSpc>
              <a:spcBef>
                <a:spcPts val="0"/>
              </a:spcBef>
              <a:spcAft>
                <a:spcPts val="0"/>
              </a:spcAft>
              <a:buNone/>
            </a:pPr>
            <a:endParaRPr lang="en-US" sz="1300" dirty="0">
              <a:latin typeface="Times New Roman" panose="02020603050405020304" pitchFamily="18" charset="0"/>
              <a:cs typeface="Times New Roman" panose="02020603050405020304" pitchFamily="18" charset="0"/>
            </a:endParaRPr>
          </a:p>
          <a:p>
            <a:pPr algn="ctr">
              <a:lnSpc>
                <a:spcPct val="11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Permanent Improvements </a:t>
            </a:r>
            <a:r>
              <a:rPr lang="en-US" sz="1600" dirty="0">
                <a:latin typeface="Times New Roman" panose="02020603050405020304" pitchFamily="18" charset="0"/>
                <a:cs typeface="Times New Roman" panose="02020603050405020304" pitchFamily="18" charset="0"/>
              </a:rPr>
              <a:t>without ACC Approval - $500 fine</a:t>
            </a:r>
          </a:p>
          <a:p>
            <a:pPr algn="ctr">
              <a:lnSpc>
                <a:spcPct val="110000"/>
              </a:lnSpc>
              <a:spcBef>
                <a:spcPts val="0"/>
              </a:spcBef>
              <a:spcAft>
                <a:spcPts val="0"/>
              </a:spcAft>
              <a:buNone/>
            </a:pPr>
            <a:r>
              <a:rPr lang="en-US" sz="1300" dirty="0">
                <a:latin typeface="Times New Roman" panose="02020603050405020304" pitchFamily="18" charset="0"/>
                <a:cs typeface="Times New Roman" panose="02020603050405020304" pitchFamily="18" charset="0"/>
              </a:rPr>
              <a:t>Fence, Patio Covers, Sheds, Gutters, Roof replacement, etc. </a:t>
            </a:r>
          </a:p>
          <a:p>
            <a:pPr>
              <a:lnSpc>
                <a:spcPct val="110000"/>
              </a:lnSpc>
              <a:spcBef>
                <a:spcPts val="0"/>
              </a:spcBef>
              <a:spcAft>
                <a:spcPts val="0"/>
              </a:spcAft>
              <a:buNone/>
            </a:pPr>
            <a:endParaRPr lang="en-US" dirty="0"/>
          </a:p>
        </p:txBody>
      </p:sp>
    </p:spTree>
    <p:extLst>
      <p:ext uri="{BB962C8B-B14F-4D97-AF65-F5344CB8AC3E}">
        <p14:creationId xmlns:p14="http://schemas.microsoft.com/office/powerpoint/2010/main" val="4749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900" y="522179"/>
            <a:ext cx="8229600" cy="563733"/>
          </a:xfrm>
        </p:spPr>
        <p:txBody>
          <a:bodyPr>
            <a:noAutofit/>
          </a:bodyPr>
          <a:lstStyle/>
          <a:p>
            <a:r>
              <a:rPr lang="en-US" sz="6000" b="1" dirty="0">
                <a:solidFill>
                  <a:srgbClr val="0B6396"/>
                </a:solidFill>
                <a:latin typeface="Angsana New" panose="02020603050405020304" pitchFamily="18" charset="-34"/>
                <a:cs typeface="Angsana New" panose="02020603050405020304" pitchFamily="18" charset="-34"/>
              </a:rPr>
              <a:t>Parking Policy updates</a:t>
            </a:r>
          </a:p>
        </p:txBody>
      </p:sp>
      <p:sp>
        <p:nvSpPr>
          <p:cNvPr id="2" name="Content Placeholder 1"/>
          <p:cNvSpPr>
            <a:spLocks noGrp="1"/>
          </p:cNvSpPr>
          <p:nvPr>
            <p:ph type="body" sz="quarter" idx="10"/>
          </p:nvPr>
        </p:nvSpPr>
        <p:spPr>
          <a:xfrm>
            <a:off x="243686" y="1085912"/>
            <a:ext cx="8656627" cy="5483330"/>
          </a:xfrm>
        </p:spPr>
        <p:txBody>
          <a:bodyPr>
            <a:normAutofit/>
          </a:bodyPr>
          <a:lstStyle/>
          <a:p>
            <a:pPr algn="ctr">
              <a:buNone/>
            </a:pPr>
            <a:r>
              <a:rPr lang="en-US" sz="3000" b="1" dirty="0">
                <a:latin typeface="Times New Roman" panose="02020603050405020304" pitchFamily="18" charset="0"/>
                <a:cs typeface="Times New Roman" panose="02020603050405020304" pitchFamily="18" charset="0"/>
              </a:rPr>
              <a:t>   Updated Parking Policy effective 10/30/2019</a:t>
            </a:r>
          </a:p>
          <a:p>
            <a:pPr algn="ctr">
              <a:buNone/>
            </a:pPr>
            <a:r>
              <a:rPr lang="en-US" sz="700" b="1"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Removed the 4 “free” parking spaces from Piazza Court, on 10/30 these 4 parking spaces become Guest Parking only.</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Do not park in driveways – creates fire hazard.</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Owner/Renter cannot park their vehicles in Guest Parking (unless special permit allowed for the 3 days per year for maintenance).</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Guest Parking – 10 days per mo. per owner, if not registered – 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warning – 2</a:t>
            </a:r>
            <a:r>
              <a:rPr lang="en-US" b="1" baseline="30000" dirty="0">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Towing enforced. Owner needs passcode for registration of guest.</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 sure to have your correct license plates #, system will allow you to register however, you can still be towed if license does not match vehicle.</a:t>
            </a: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Parking requests should be sent to </a:t>
            </a:r>
            <a:r>
              <a:rPr lang="en-US" b="1" dirty="0">
                <a:latin typeface="Times New Roman" panose="02020603050405020304" pitchFamily="18" charset="0"/>
                <a:cs typeface="Times New Roman" panose="02020603050405020304" pitchFamily="18" charset="0"/>
                <a:hlinkClick r:id="rId3"/>
              </a:rPr>
              <a:t>lakeshorevillagegp@gmail.com</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endParaRPr lang="en-US" sz="2100" dirty="0">
              <a:latin typeface="Times New Roman" panose="02020603050405020304" pitchFamily="18" charset="0"/>
              <a:cs typeface="Times New Roman" panose="02020603050405020304" pitchFamily="18" charset="0"/>
            </a:endParaRPr>
          </a:p>
          <a:p>
            <a:pPr>
              <a:lnSpc>
                <a:spcPct val="110000"/>
              </a:lnSpc>
              <a:spcBef>
                <a:spcPts val="0"/>
              </a:spcBef>
              <a:spcAft>
                <a:spcPts val="0"/>
              </a:spcAft>
              <a:buNone/>
            </a:pPr>
            <a:endParaRPr lang="en-US" dirty="0"/>
          </a:p>
        </p:txBody>
      </p:sp>
    </p:spTree>
    <p:extLst>
      <p:ext uri="{BB962C8B-B14F-4D97-AF65-F5344CB8AC3E}">
        <p14:creationId xmlns:p14="http://schemas.microsoft.com/office/powerpoint/2010/main" val="113014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900" y="522179"/>
            <a:ext cx="8229600" cy="563733"/>
          </a:xfrm>
        </p:spPr>
        <p:txBody>
          <a:bodyPr>
            <a:noAutofit/>
          </a:bodyPr>
          <a:lstStyle/>
          <a:p>
            <a:r>
              <a:rPr lang="en-US" sz="6000" b="1" dirty="0">
                <a:solidFill>
                  <a:srgbClr val="0B6396"/>
                </a:solidFill>
                <a:latin typeface="Angsana New" panose="02020603050405020304" pitchFamily="18" charset="-34"/>
                <a:cs typeface="Angsana New" panose="02020603050405020304" pitchFamily="18" charset="-34"/>
              </a:rPr>
              <a:t>Selling Your Home</a:t>
            </a:r>
          </a:p>
        </p:txBody>
      </p:sp>
      <p:sp>
        <p:nvSpPr>
          <p:cNvPr id="2" name="Content Placeholder 1"/>
          <p:cNvSpPr>
            <a:spLocks noGrp="1"/>
          </p:cNvSpPr>
          <p:nvPr>
            <p:ph type="body" sz="quarter" idx="10"/>
          </p:nvPr>
        </p:nvSpPr>
        <p:spPr>
          <a:xfrm>
            <a:off x="243686" y="1085912"/>
            <a:ext cx="8656627" cy="5483330"/>
          </a:xfrm>
        </p:spPr>
        <p:txBody>
          <a:bodyPr>
            <a:normAutofit/>
          </a:bodyPr>
          <a:lstStyle/>
          <a:p>
            <a:pPr>
              <a:buNone/>
            </a:pPr>
            <a:r>
              <a:rPr lang="en-US" sz="2400" b="1" dirty="0">
                <a:latin typeface="Times New Roman" panose="02020603050405020304" pitchFamily="18" charset="0"/>
                <a:cs typeface="Times New Roman" panose="02020603050405020304" pitchFamily="18" charset="0"/>
              </a:rPr>
              <a:t>No signs allowed – since we are gated</a:t>
            </a:r>
          </a:p>
          <a:p>
            <a:pPr>
              <a:buNone/>
            </a:pPr>
            <a:r>
              <a:rPr lang="en-US" sz="2400" b="1" dirty="0">
                <a:latin typeface="Times New Roman" panose="02020603050405020304" pitchFamily="18" charset="0"/>
                <a:cs typeface="Times New Roman" panose="02020603050405020304" pitchFamily="18" charset="0"/>
              </a:rPr>
              <a:t>Lakeshore Village website </a:t>
            </a:r>
            <a:r>
              <a:rPr lang="en-US" sz="2400" b="1" dirty="0" err="1">
                <a:latin typeface="Times New Roman" panose="02020603050405020304" pitchFamily="18" charset="0"/>
                <a:cs typeface="Times New Roman" panose="02020603050405020304" pitchFamily="18" charset="0"/>
              </a:rPr>
              <a:t>splashpage</a:t>
            </a:r>
            <a:r>
              <a:rPr lang="en-US" sz="2400" b="1" dirty="0">
                <a:latin typeface="Times New Roman" panose="02020603050405020304" pitchFamily="18" charset="0"/>
                <a:cs typeface="Times New Roman" panose="02020603050405020304" pitchFamily="18" charset="0"/>
              </a:rPr>
              <a:t> available for home details and pictures</a:t>
            </a:r>
          </a:p>
          <a:p>
            <a:pPr>
              <a:buNone/>
            </a:pPr>
            <a:r>
              <a:rPr lang="en-US" sz="2400" b="1" dirty="0">
                <a:latin typeface="Times New Roman" panose="02020603050405020304" pitchFamily="18" charset="0"/>
                <a:cs typeface="Times New Roman" panose="02020603050405020304" pitchFamily="18" charset="0"/>
              </a:rPr>
              <a:t>Send email to </a:t>
            </a:r>
            <a:r>
              <a:rPr lang="en-US" sz="2400" b="1" dirty="0">
                <a:latin typeface="Times New Roman" panose="02020603050405020304" pitchFamily="18" charset="0"/>
                <a:cs typeface="Times New Roman" panose="02020603050405020304" pitchFamily="18" charset="0"/>
                <a:hlinkClick r:id="rId3"/>
              </a:rPr>
              <a:t>lakeshorevillagegp@gmail.com</a:t>
            </a:r>
            <a:endParaRPr lang="en-US" sz="2400" b="1" dirty="0">
              <a:latin typeface="Times New Roman" panose="02020603050405020304" pitchFamily="18" charset="0"/>
              <a:cs typeface="Times New Roman" panose="02020603050405020304" pitchFamily="18" charset="0"/>
            </a:endParaRPr>
          </a:p>
          <a:p>
            <a:pPr>
              <a:buNone/>
            </a:pPr>
            <a:endParaRPr lang="en-US" sz="700" b="1"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We will need the following information:</a:t>
            </a:r>
          </a:p>
          <a:p>
            <a:pPr>
              <a:buNone/>
            </a:pPr>
            <a:r>
              <a:rPr lang="en-US" b="1" i="1" dirty="0">
                <a:latin typeface="Times New Roman" panose="02020603050405020304" pitchFamily="18" charset="0"/>
                <a:cs typeface="Times New Roman" panose="02020603050405020304" pitchFamily="18" charset="0"/>
              </a:rPr>
              <a:t>Name, address, realtor name, email address &amp; phone</a:t>
            </a:r>
          </a:p>
          <a:p>
            <a:pPr>
              <a:buNone/>
            </a:pPr>
            <a:endParaRPr lang="en-US" sz="100" b="1" i="1" dirty="0">
              <a:latin typeface="Times New Roman" panose="02020603050405020304" pitchFamily="18" charset="0"/>
              <a:cs typeface="Times New Roman" panose="02020603050405020304" pitchFamily="18" charset="0"/>
            </a:endParaRPr>
          </a:p>
          <a:p>
            <a:pPr>
              <a:buNone/>
            </a:pPr>
            <a:r>
              <a:rPr lang="en-US" b="1" dirty="0">
                <a:latin typeface="Times New Roman" panose="02020603050405020304" pitchFamily="18" charset="0"/>
                <a:cs typeface="Times New Roman" panose="02020603050405020304" pitchFamily="18" charset="0"/>
              </a:rPr>
              <a:t>The Board will:</a:t>
            </a:r>
          </a:p>
          <a:p>
            <a:pPr marL="342900" indent="-34290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Set up of temporary gate access for realtor </a:t>
            </a:r>
          </a:p>
          <a:p>
            <a:pPr marL="342900" indent="-34290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Coordinate open house for parking in guest spaces</a:t>
            </a:r>
          </a:p>
          <a:p>
            <a:pPr marL="342900" indent="-34290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Email community when/where open house</a:t>
            </a:r>
            <a:endParaRPr lang="en-US" sz="1200" b="1" i="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endParaRPr lang="en-US" sz="2100" dirty="0">
              <a:latin typeface="Times New Roman" panose="02020603050405020304" pitchFamily="18" charset="0"/>
              <a:cs typeface="Times New Roman" panose="02020603050405020304" pitchFamily="18" charset="0"/>
            </a:endParaRPr>
          </a:p>
          <a:p>
            <a:pPr>
              <a:lnSpc>
                <a:spcPct val="110000"/>
              </a:lnSpc>
              <a:spcBef>
                <a:spcPts val="0"/>
              </a:spcBef>
              <a:spcAft>
                <a:spcPts val="0"/>
              </a:spcAft>
              <a:buNone/>
            </a:pPr>
            <a:endParaRPr lang="en-US" dirty="0"/>
          </a:p>
        </p:txBody>
      </p:sp>
    </p:spTree>
    <p:extLst>
      <p:ext uri="{BB962C8B-B14F-4D97-AF65-F5344CB8AC3E}">
        <p14:creationId xmlns:p14="http://schemas.microsoft.com/office/powerpoint/2010/main" val="263639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900" y="522179"/>
            <a:ext cx="8229600" cy="563733"/>
          </a:xfrm>
        </p:spPr>
        <p:txBody>
          <a:bodyPr>
            <a:noAutofit/>
          </a:bodyPr>
          <a:lstStyle/>
          <a:p>
            <a:r>
              <a:rPr lang="en-US" sz="6000" b="1" dirty="0">
                <a:solidFill>
                  <a:srgbClr val="0B6396"/>
                </a:solidFill>
                <a:latin typeface="Angsana New" panose="02020603050405020304" pitchFamily="18" charset="-34"/>
                <a:cs typeface="Angsana New" panose="02020603050405020304" pitchFamily="18" charset="-34"/>
              </a:rPr>
              <a:t>Gate Notifications</a:t>
            </a:r>
          </a:p>
        </p:txBody>
      </p:sp>
      <p:sp>
        <p:nvSpPr>
          <p:cNvPr id="2" name="Content Placeholder 1"/>
          <p:cNvSpPr>
            <a:spLocks noGrp="1"/>
          </p:cNvSpPr>
          <p:nvPr>
            <p:ph type="body" sz="quarter" idx="10"/>
          </p:nvPr>
        </p:nvSpPr>
        <p:spPr>
          <a:xfrm>
            <a:off x="243686" y="1085912"/>
            <a:ext cx="8656627" cy="5483330"/>
          </a:xfrm>
        </p:spPr>
        <p:txBody>
          <a:bodyPr>
            <a:normAutofit/>
          </a:bodyPr>
          <a:lstStyle/>
          <a:p>
            <a:pPr>
              <a:buNone/>
            </a:pPr>
            <a:r>
              <a:rPr lang="en-US" sz="2400" b="1" dirty="0">
                <a:latin typeface="Times New Roman" panose="02020603050405020304" pitchFamily="18" charset="0"/>
                <a:cs typeface="Times New Roman" panose="02020603050405020304" pitchFamily="18" charset="0"/>
              </a:rPr>
              <a:t>Please email </a:t>
            </a:r>
            <a:r>
              <a:rPr lang="en-US" sz="2400" b="1" dirty="0">
                <a:latin typeface="Times New Roman" panose="02020603050405020304" pitchFamily="18" charset="0"/>
                <a:cs typeface="Times New Roman" panose="02020603050405020304" pitchFamily="18" charset="0"/>
                <a:hlinkClick r:id="rId3"/>
              </a:rPr>
              <a:t>fwreservations.tx@fsresidential.com</a:t>
            </a:r>
            <a:r>
              <a:rPr lang="en-US" sz="2400" b="1" dirty="0">
                <a:latin typeface="Times New Roman" panose="02020603050405020304" pitchFamily="18" charset="0"/>
                <a:cs typeface="Times New Roman" panose="02020603050405020304" pitchFamily="18" charset="0"/>
              </a:rPr>
              <a:t> with any gate keypad updates such as change or updates with phone numbers or passwords.</a:t>
            </a:r>
          </a:p>
          <a:p>
            <a:pPr>
              <a:buNone/>
            </a:pPr>
            <a:r>
              <a:rPr lang="en-US" sz="2400" b="1" dirty="0">
                <a:latin typeface="Times New Roman" panose="02020603050405020304" pitchFamily="18" charset="0"/>
                <a:cs typeface="Times New Roman" panose="02020603050405020304" pitchFamily="18" charset="0"/>
              </a:rPr>
              <a:t>Please allow 72 hours </a:t>
            </a:r>
          </a:p>
          <a:p>
            <a:pPr>
              <a:buNone/>
            </a:pPr>
            <a:r>
              <a:rPr lang="en-US" sz="2400" b="1" dirty="0">
                <a:latin typeface="Times New Roman" panose="02020603050405020304" pitchFamily="18" charset="0"/>
                <a:cs typeface="Times New Roman" panose="02020603050405020304" pitchFamily="18" charset="0"/>
              </a:rPr>
              <a:t>For emergencies call 877-378-2388</a:t>
            </a:r>
          </a:p>
          <a:p>
            <a:pPr>
              <a:buNone/>
            </a:pPr>
            <a:r>
              <a:rPr lang="en-US" sz="2400" b="1" dirty="0">
                <a:latin typeface="Times New Roman" panose="02020603050405020304" pitchFamily="18" charset="0"/>
                <a:cs typeface="Times New Roman" panose="02020603050405020304" pitchFamily="18" charset="0"/>
              </a:rPr>
              <a:t>Our gates will be maintained by a gate management company - we are vetting one now.</a:t>
            </a:r>
          </a:p>
          <a:p>
            <a:pPr>
              <a:buNone/>
            </a:pPr>
            <a:r>
              <a:rPr lang="en-US" sz="2400" b="1" dirty="0">
                <a:latin typeface="Times New Roman" panose="02020603050405020304" pitchFamily="18" charset="0"/>
                <a:cs typeface="Times New Roman" panose="02020603050405020304" pitchFamily="18" charset="0"/>
              </a:rPr>
              <a:t>Please do not crawl under back gates, or drive up quickly after previous car comes through as these swing gates are easily tripped and will always need to be reset if this happens, creating problems for us all.</a:t>
            </a:r>
          </a:p>
          <a:p>
            <a:pPr>
              <a:buNone/>
            </a:pPr>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endParaRPr lang="en-US" sz="2100" dirty="0">
              <a:latin typeface="Times New Roman" panose="02020603050405020304" pitchFamily="18" charset="0"/>
              <a:cs typeface="Times New Roman" panose="02020603050405020304" pitchFamily="18" charset="0"/>
            </a:endParaRPr>
          </a:p>
          <a:p>
            <a:pPr>
              <a:lnSpc>
                <a:spcPct val="110000"/>
              </a:lnSpc>
              <a:spcBef>
                <a:spcPts val="0"/>
              </a:spcBef>
              <a:spcAft>
                <a:spcPts val="0"/>
              </a:spcAft>
              <a:buNone/>
            </a:pPr>
            <a:endParaRPr lang="en-US" dirty="0"/>
          </a:p>
        </p:txBody>
      </p:sp>
    </p:spTree>
    <p:extLst>
      <p:ext uri="{BB962C8B-B14F-4D97-AF65-F5344CB8AC3E}">
        <p14:creationId xmlns:p14="http://schemas.microsoft.com/office/powerpoint/2010/main" val="263072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png">
            <a:extLst>
              <a:ext uri="{FF2B5EF4-FFF2-40B4-BE49-F238E27FC236}">
                <a16:creationId xmlns:a16="http://schemas.microsoft.com/office/drawing/2014/main" id="{B86C940D-98F9-4070-B083-E5EBF0B7D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286" y="1594342"/>
            <a:ext cx="6434514" cy="4438782"/>
          </a:xfrm>
          <a:prstGeom prst="rect">
            <a:avLst/>
          </a:prstGeom>
          <a:noFill/>
          <a:ln>
            <a:noFill/>
          </a:ln>
          <a:effectLst>
            <a:glow rad="228600">
              <a:schemeClr val="accent2">
                <a:satMod val="175000"/>
                <a:alpha val="40000"/>
              </a:schemeClr>
            </a:glow>
          </a:effectLst>
          <a:scene3d>
            <a:camera prst="orthographicFront"/>
            <a:lightRig rig="threePt" dir="t"/>
          </a:scene3d>
          <a:sp3d>
            <a:bevelT w="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28B6E59-2F15-406B-9EE2-32A62BEE9245}"/>
              </a:ext>
            </a:extLst>
          </p:cNvPr>
          <p:cNvSpPr/>
          <p:nvPr/>
        </p:nvSpPr>
        <p:spPr>
          <a:xfrm>
            <a:off x="866650" y="894544"/>
            <a:ext cx="7515726" cy="769441"/>
          </a:xfrm>
          <a:prstGeom prst="rect">
            <a:avLst/>
          </a:prstGeom>
        </p:spPr>
        <p:txBody>
          <a:bodyPr wrap="square">
            <a:spAutoFit/>
          </a:bodyPr>
          <a:lstStyle/>
          <a:p>
            <a:pPr algn="ctr"/>
            <a:r>
              <a:rPr lang="en-US" sz="4400" b="1" dirty="0">
                <a:solidFill>
                  <a:srgbClr val="0B6396"/>
                </a:solidFill>
                <a:latin typeface="Angsana New" panose="02020603050405020304" pitchFamily="18" charset="-34"/>
                <a:cs typeface="Angsana New" panose="02020603050405020304" pitchFamily="18" charset="-34"/>
              </a:rPr>
              <a:t>Lakeshore Village New Monument Signage</a:t>
            </a:r>
            <a:endParaRPr lang="en-US" sz="4400" dirty="0"/>
          </a:p>
        </p:txBody>
      </p:sp>
    </p:spTree>
    <p:extLst>
      <p:ext uri="{BB962C8B-B14F-4D97-AF65-F5344CB8AC3E}">
        <p14:creationId xmlns:p14="http://schemas.microsoft.com/office/powerpoint/2010/main" val="174305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832" y="436336"/>
            <a:ext cx="7543800" cy="1450757"/>
          </a:xfrm>
        </p:spPr>
        <p:txBody>
          <a:bodyPr>
            <a:noAutofit/>
          </a:bodyPr>
          <a:lstStyle/>
          <a:p>
            <a:pPr>
              <a:lnSpc>
                <a:spcPct val="70000"/>
              </a:lnSpc>
            </a:pPr>
            <a:r>
              <a:rPr lang="en-US" dirty="0">
                <a:solidFill>
                  <a:srgbClr val="0B6396"/>
                </a:solidFill>
                <a:latin typeface="Angsana New" panose="02020603050405020304" pitchFamily="18" charset="-34"/>
                <a:cs typeface="Angsana New" panose="02020603050405020304" pitchFamily="18" charset="-34"/>
              </a:rPr>
              <a:t>Neighborhood Committees</a:t>
            </a:r>
            <a:br>
              <a:rPr lang="en-US" dirty="0">
                <a:latin typeface="Angsana New" panose="02020603050405020304" pitchFamily="18" charset="-34"/>
                <a:cs typeface="Angsana New" panose="02020603050405020304" pitchFamily="18" charset="-34"/>
              </a:rPr>
            </a:br>
            <a:r>
              <a:rPr lang="en-US" sz="4000" i="1" dirty="0">
                <a:solidFill>
                  <a:schemeClr val="tx1">
                    <a:lumMod val="65000"/>
                    <a:lumOff val="35000"/>
                  </a:schemeClr>
                </a:solidFill>
                <a:latin typeface="Angsana New" panose="02020603050405020304" pitchFamily="18" charset="-34"/>
                <a:cs typeface="Angsana New" panose="02020603050405020304" pitchFamily="18" charset="-34"/>
              </a:rPr>
              <a:t>Come Join the Fun!</a:t>
            </a:r>
          </a:p>
        </p:txBody>
      </p:sp>
      <p:sp>
        <p:nvSpPr>
          <p:cNvPr id="2" name="Content Placeholder 1"/>
          <p:cNvSpPr>
            <a:spLocks noGrp="1"/>
          </p:cNvSpPr>
          <p:nvPr>
            <p:ph idx="4294967295"/>
          </p:nvPr>
        </p:nvSpPr>
        <p:spPr>
          <a:xfrm>
            <a:off x="0" y="1901825"/>
            <a:ext cx="6767513" cy="3094038"/>
          </a:xfrm>
        </p:spPr>
        <p:txBody>
          <a:bodyPr>
            <a:normAutofit/>
          </a:bodyPr>
          <a:lstStyle/>
          <a:p>
            <a:pPr marL="0" indent="0">
              <a:buNone/>
            </a:pPr>
            <a:endParaRPr lang="en-US" dirty="0"/>
          </a:p>
          <a:p>
            <a:endParaRPr lang="en-US" dirty="0"/>
          </a:p>
          <a:p>
            <a:pPr marL="0" indent="0">
              <a:buNone/>
            </a:pPr>
            <a:endParaRPr lang="en-US" dirty="0"/>
          </a:p>
        </p:txBody>
      </p:sp>
      <p:graphicFrame>
        <p:nvGraphicFramePr>
          <p:cNvPr id="5" name="Content Placeholder 13">
            <a:extLst>
              <a:ext uri="{FF2B5EF4-FFF2-40B4-BE49-F238E27FC236}">
                <a16:creationId xmlns:a16="http://schemas.microsoft.com/office/drawing/2014/main" id="{64219ADD-E063-40E2-AE54-C7CDC237A23A}"/>
              </a:ext>
            </a:extLst>
          </p:cNvPr>
          <p:cNvGraphicFramePr>
            <a:graphicFrameLocks/>
          </p:cNvGraphicFramePr>
          <p:nvPr>
            <p:extLst>
              <p:ext uri="{D42A27DB-BD31-4B8C-83A1-F6EECF244321}">
                <p14:modId xmlns:p14="http://schemas.microsoft.com/office/powerpoint/2010/main" val="2286203232"/>
              </p:ext>
            </p:extLst>
          </p:nvPr>
        </p:nvGraphicFramePr>
        <p:xfrm>
          <a:off x="2623648" y="1653942"/>
          <a:ext cx="6908011" cy="4510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69613EA-128A-4123-9CDC-8D809CE393C4}"/>
              </a:ext>
            </a:extLst>
          </p:cNvPr>
          <p:cNvSpPr/>
          <p:nvPr/>
        </p:nvSpPr>
        <p:spPr>
          <a:xfrm>
            <a:off x="519546" y="2060048"/>
            <a:ext cx="4572000" cy="1754326"/>
          </a:xfrm>
          <a:prstGeom prst="rect">
            <a:avLst/>
          </a:prstGeom>
        </p:spPr>
        <p:txBody>
          <a:bodyPr>
            <a:spAutoFit/>
          </a:bodyPr>
          <a:lstStyle/>
          <a:p>
            <a:endParaRPr lang="en-US" b="1" dirty="0"/>
          </a:p>
          <a:p>
            <a:r>
              <a:rPr lang="en-US" b="1" dirty="0"/>
              <a:t>If you are interested in serving on a committee, please complete the form located at the sign in table and return to Association Manager, Linda Claiborne tonight or via email at </a:t>
            </a:r>
            <a:r>
              <a:rPr lang="en-US" b="1" dirty="0">
                <a:hlinkClick r:id="rId8"/>
              </a:rPr>
              <a:t>Linda.Claiborne@fsresidential.com</a:t>
            </a:r>
            <a:r>
              <a:rPr lang="en-US" b="1" dirty="0"/>
              <a:t>.</a:t>
            </a:r>
          </a:p>
        </p:txBody>
      </p:sp>
    </p:spTree>
    <p:extLst>
      <p:ext uri="{BB962C8B-B14F-4D97-AF65-F5344CB8AC3E}">
        <p14:creationId xmlns:p14="http://schemas.microsoft.com/office/powerpoint/2010/main" val="344266311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7856</TotalTime>
  <Words>873</Words>
  <Application>Microsoft Office PowerPoint</Application>
  <PresentationFormat>On-screen Show (4:3)</PresentationFormat>
  <Paragraphs>102</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Andalus</vt:lpstr>
      <vt:lpstr>Angsana New</vt:lpstr>
      <vt:lpstr>Antique Olive</vt:lpstr>
      <vt:lpstr>Arial</vt:lpstr>
      <vt:lpstr>Bookman Old Style</vt:lpstr>
      <vt:lpstr>Calibri</vt:lpstr>
      <vt:lpstr>Calibri Light</vt:lpstr>
      <vt:lpstr>Times New Roman</vt:lpstr>
      <vt:lpstr>Retrospect</vt:lpstr>
      <vt:lpstr>  Lakeshore Village Homeowners Association </vt:lpstr>
      <vt:lpstr>Introductions</vt:lpstr>
      <vt:lpstr>Assessment Collection Process</vt:lpstr>
      <vt:lpstr>Violation Fining Process</vt:lpstr>
      <vt:lpstr>Parking Policy updates</vt:lpstr>
      <vt:lpstr>Selling Your Home</vt:lpstr>
      <vt:lpstr>Gate Notifications</vt:lpstr>
      <vt:lpstr>PowerPoint Presentation</vt:lpstr>
      <vt:lpstr>Neighborhood Committees Come Join the Fun!</vt:lpstr>
      <vt:lpstr>Open Discussion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Dollie Smith</dc:creator>
  <cp:lastModifiedBy>Dollie Smith</cp:lastModifiedBy>
  <cp:revision>307</cp:revision>
  <cp:lastPrinted>2019-10-09T20:43:51Z</cp:lastPrinted>
  <dcterms:created xsi:type="dcterms:W3CDTF">2013-09-27T14:58:14Z</dcterms:created>
  <dcterms:modified xsi:type="dcterms:W3CDTF">2019-10-21T02:43:16Z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e01c0c-f9b3-4dc4-af0b-a82110cc37cd_Enabled">
    <vt:lpwstr>True</vt:lpwstr>
  </property>
  <property fmtid="{D5CDD505-2E9C-101B-9397-08002B2CF9AE}" pid="3" name="MSIP_Label_6be01c0c-f9b3-4dc4-af0b-a82110cc37cd_SiteId">
    <vt:lpwstr>a1f1e214-7ded-45b6-81a1-9e8ae3459641</vt:lpwstr>
  </property>
  <property fmtid="{D5CDD505-2E9C-101B-9397-08002B2CF9AE}" pid="4" name="MSIP_Label_6be01c0c-f9b3-4dc4-af0b-a82110cc37cd_Owner">
    <vt:lpwstr>jsmit18@jci.com</vt:lpwstr>
  </property>
  <property fmtid="{D5CDD505-2E9C-101B-9397-08002B2CF9AE}" pid="5" name="MSIP_Label_6be01c0c-f9b3-4dc4-af0b-a82110cc37cd_SetDate">
    <vt:lpwstr>2019-10-14T19:42:00.0803492Z</vt:lpwstr>
  </property>
  <property fmtid="{D5CDD505-2E9C-101B-9397-08002B2CF9AE}" pid="6" name="MSIP_Label_6be01c0c-f9b3-4dc4-af0b-a82110cc37cd_Name">
    <vt:lpwstr>Internal </vt:lpwstr>
  </property>
  <property fmtid="{D5CDD505-2E9C-101B-9397-08002B2CF9AE}" pid="7" name="MSIP_Label_6be01c0c-f9b3-4dc4-af0b-a82110cc37cd_Application">
    <vt:lpwstr>Microsoft Azure Information Protection</vt:lpwstr>
  </property>
  <property fmtid="{D5CDD505-2E9C-101B-9397-08002B2CF9AE}" pid="8" name="MSIP_Label_6be01c0c-f9b3-4dc4-af0b-a82110cc37cd_ActionId">
    <vt:lpwstr>9edc3b88-1eab-4bac-88ac-1c0a4fda5ca0</vt:lpwstr>
  </property>
  <property fmtid="{D5CDD505-2E9C-101B-9397-08002B2CF9AE}" pid="9" name="MSIP_Label_6be01c0c-f9b3-4dc4-af0b-a82110cc37cd_Extended_MSFT_Method">
    <vt:lpwstr>Automatic</vt:lpwstr>
  </property>
  <property fmtid="{D5CDD505-2E9C-101B-9397-08002B2CF9AE}" pid="10" name="Information Classification">
    <vt:lpwstr>Internal </vt:lpwstr>
  </property>
</Properties>
</file>